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2"/>
  </p:notesMasterIdLst>
  <p:sldIdLst>
    <p:sldId id="401" r:id="rId2"/>
    <p:sldId id="404" r:id="rId3"/>
    <p:sldId id="258" r:id="rId4"/>
    <p:sldId id="259" r:id="rId5"/>
    <p:sldId id="260" r:id="rId6"/>
    <p:sldId id="261" r:id="rId7"/>
    <p:sldId id="263" r:id="rId8"/>
    <p:sldId id="262" r:id="rId9"/>
    <p:sldId id="264" r:id="rId10"/>
    <p:sldId id="265" r:id="rId11"/>
    <p:sldId id="266" r:id="rId12"/>
    <p:sldId id="267" r:id="rId13"/>
    <p:sldId id="268" r:id="rId14"/>
    <p:sldId id="270" r:id="rId15"/>
    <p:sldId id="409" r:id="rId16"/>
    <p:sldId id="410" r:id="rId17"/>
    <p:sldId id="411" r:id="rId18"/>
    <p:sldId id="412" r:id="rId19"/>
    <p:sldId id="271" r:id="rId20"/>
    <p:sldId id="272" r:id="rId21"/>
    <p:sldId id="273" r:id="rId22"/>
    <p:sldId id="274" r:id="rId23"/>
    <p:sldId id="275" r:id="rId24"/>
    <p:sldId id="277" r:id="rId25"/>
    <p:sldId id="278" r:id="rId26"/>
    <p:sldId id="280" r:id="rId27"/>
    <p:sldId id="281" r:id="rId28"/>
    <p:sldId id="283" r:id="rId29"/>
    <p:sldId id="413" r:id="rId30"/>
    <p:sldId id="414" r:id="rId31"/>
    <p:sldId id="415" r:id="rId32"/>
    <p:sldId id="416" r:id="rId33"/>
    <p:sldId id="417" r:id="rId34"/>
    <p:sldId id="418" r:id="rId35"/>
    <p:sldId id="420" r:id="rId36"/>
    <p:sldId id="419" r:id="rId37"/>
    <p:sldId id="421" r:id="rId38"/>
    <p:sldId id="422" r:id="rId39"/>
    <p:sldId id="284" r:id="rId40"/>
    <p:sldId id="285" r:id="rId41"/>
    <p:sldId id="287" r:id="rId42"/>
    <p:sldId id="288" r:id="rId43"/>
    <p:sldId id="290" r:id="rId44"/>
    <p:sldId id="291" r:id="rId45"/>
    <p:sldId id="292" r:id="rId46"/>
    <p:sldId id="293" r:id="rId47"/>
    <p:sldId id="294" r:id="rId48"/>
    <p:sldId id="296" r:id="rId49"/>
    <p:sldId id="297" r:id="rId50"/>
    <p:sldId id="298" r:id="rId51"/>
    <p:sldId id="299" r:id="rId52"/>
    <p:sldId id="300" r:id="rId53"/>
    <p:sldId id="302" r:id="rId54"/>
    <p:sldId id="303" r:id="rId55"/>
    <p:sldId id="304" r:id="rId56"/>
    <p:sldId id="305" r:id="rId57"/>
    <p:sldId id="306" r:id="rId58"/>
    <p:sldId id="307" r:id="rId59"/>
    <p:sldId id="309" r:id="rId60"/>
    <p:sldId id="312" r:id="rId61"/>
    <p:sldId id="313" r:id="rId62"/>
    <p:sldId id="314" r:id="rId63"/>
    <p:sldId id="316" r:id="rId64"/>
    <p:sldId id="317" r:id="rId65"/>
    <p:sldId id="319" r:id="rId66"/>
    <p:sldId id="321" r:id="rId67"/>
    <p:sldId id="322" r:id="rId68"/>
    <p:sldId id="324" r:id="rId69"/>
    <p:sldId id="325" r:id="rId70"/>
    <p:sldId id="326" r:id="rId71"/>
    <p:sldId id="327" r:id="rId72"/>
    <p:sldId id="328" r:id="rId73"/>
    <p:sldId id="329" r:id="rId74"/>
    <p:sldId id="330" r:id="rId75"/>
    <p:sldId id="331" r:id="rId76"/>
    <p:sldId id="332" r:id="rId77"/>
    <p:sldId id="334" r:id="rId78"/>
    <p:sldId id="335" r:id="rId79"/>
    <p:sldId id="336" r:id="rId80"/>
    <p:sldId id="338" r:id="rId81"/>
    <p:sldId id="340" r:id="rId82"/>
    <p:sldId id="343" r:id="rId83"/>
    <p:sldId id="405" r:id="rId84"/>
    <p:sldId id="347" r:id="rId85"/>
    <p:sldId id="348" r:id="rId86"/>
    <p:sldId id="350" r:id="rId87"/>
    <p:sldId id="351" r:id="rId88"/>
    <p:sldId id="353" r:id="rId89"/>
    <p:sldId id="354" r:id="rId90"/>
    <p:sldId id="356" r:id="rId91"/>
    <p:sldId id="358" r:id="rId92"/>
    <p:sldId id="359" r:id="rId93"/>
    <p:sldId id="362" r:id="rId94"/>
    <p:sldId id="363" r:id="rId95"/>
    <p:sldId id="364" r:id="rId96"/>
    <p:sldId id="366" r:id="rId97"/>
    <p:sldId id="367" r:id="rId98"/>
    <p:sldId id="368" r:id="rId99"/>
    <p:sldId id="369" r:id="rId100"/>
    <p:sldId id="371" r:id="rId101"/>
    <p:sldId id="372" r:id="rId102"/>
    <p:sldId id="374" r:id="rId103"/>
    <p:sldId id="376" r:id="rId104"/>
    <p:sldId id="378" r:id="rId105"/>
    <p:sldId id="377" r:id="rId106"/>
    <p:sldId id="382" r:id="rId107"/>
    <p:sldId id="383" r:id="rId108"/>
    <p:sldId id="385" r:id="rId109"/>
    <p:sldId id="387" r:id="rId110"/>
    <p:sldId id="388" r:id="rId111"/>
    <p:sldId id="390" r:id="rId112"/>
    <p:sldId id="392" r:id="rId113"/>
    <p:sldId id="393" r:id="rId114"/>
    <p:sldId id="395" r:id="rId115"/>
    <p:sldId id="396" r:id="rId116"/>
    <p:sldId id="397" r:id="rId117"/>
    <p:sldId id="398" r:id="rId118"/>
    <p:sldId id="408" r:id="rId119"/>
    <p:sldId id="399" r:id="rId120"/>
    <p:sldId id="400" r:id="rId121"/>
  </p:sldIdLst>
  <p:sldSz cx="9144000" cy="6858000" type="screen4x3"/>
  <p:notesSz cx="6858000" cy="9144000"/>
  <p:photoAlbum/>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728" autoAdjust="0"/>
  </p:normalViewPr>
  <p:slideViewPr>
    <p:cSldViewPr>
      <p:cViewPr varScale="1">
        <p:scale>
          <a:sx n="110" d="100"/>
          <a:sy n="110" d="100"/>
        </p:scale>
        <p:origin x="1644"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vl1pPr>
          </a:lstStyle>
          <a:p>
            <a:pPr>
              <a:defRPr/>
            </a:pPr>
            <a:endParaRPr lang="en-US" altLang="en-US"/>
          </a:p>
        </p:txBody>
      </p:sp>
      <p:sp>
        <p:nvSpPr>
          <p:cNvPr id="1587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endParaRPr lang="en-US" altLang="en-US"/>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87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1587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vl1pPr>
          </a:lstStyle>
          <a:p>
            <a:pPr>
              <a:defRPr/>
            </a:pPr>
            <a:endParaRPr lang="en-US" altLang="en-US"/>
          </a:p>
        </p:txBody>
      </p:sp>
      <p:sp>
        <p:nvSpPr>
          <p:cNvPr id="1587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076DDA34-EFD8-4663-B6E0-AE195372DC87}" type="slidenum">
              <a:rPr lang="en-US" altLang="en-US"/>
              <a:pPr>
                <a:defRPr/>
              </a:pPr>
              <a:t>‹#›</a:t>
            </a:fld>
            <a:endParaRPr lang="en-US" altLang="en-US"/>
          </a:p>
        </p:txBody>
      </p:sp>
    </p:spTree>
    <p:extLst>
      <p:ext uri="{BB962C8B-B14F-4D97-AF65-F5344CB8AC3E}">
        <p14:creationId xmlns:p14="http://schemas.microsoft.com/office/powerpoint/2010/main" val="41400586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15AE561-DC2C-46D7-B706-94E9C30A37FE}" type="slidenum">
              <a:rPr lang="en-US" altLang="en-US"/>
              <a:pPr/>
              <a:t>1</a:t>
            </a:fld>
            <a:endParaRPr lang="en-US" altLang="en-US"/>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70786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7574B00-87CC-4000-A653-7F16FFB85A47}" type="slidenum">
              <a:rPr lang="en-US" altLang="en-US"/>
              <a:pPr/>
              <a:t>10</a:t>
            </a:fld>
            <a:endParaRPr lang="en-US" altLang="en-US"/>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40552726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55D51EC-98FB-44FF-A13E-C5C933D17B1A}" type="slidenum">
              <a:rPr lang="en-US" altLang="en-US"/>
              <a:pPr/>
              <a:t>114</a:t>
            </a:fld>
            <a:endParaRPr lang="en-US" altLang="en-US"/>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46208430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9A5B756-86B8-4230-BD58-EB41E1033165}" type="slidenum">
              <a:rPr lang="en-US" altLang="en-US"/>
              <a:pPr/>
              <a:t>115</a:t>
            </a:fld>
            <a:endParaRPr lang="en-US" altLang="en-US"/>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11655114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CE56AB7-6EE3-4A8B-9456-A2080AF3522C}" type="slidenum">
              <a:rPr lang="en-US" altLang="en-US"/>
              <a:pPr/>
              <a:t>116</a:t>
            </a:fld>
            <a:endParaRPr lang="en-US" altLang="en-US"/>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85333367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448E0D4-CCDA-4B25-AC12-3F8DF8C2C2CD}" type="slidenum">
              <a:rPr lang="en-US" altLang="en-US"/>
              <a:pPr/>
              <a:t>117</a:t>
            </a:fld>
            <a:endParaRPr lang="en-US" altLang="en-US"/>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416258338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0EC510-B1BF-4451-BB20-B9A1A081F24D}" type="slidenum">
              <a:rPr lang="en-US" altLang="en-US"/>
              <a:pPr/>
              <a:t>118</a:t>
            </a:fld>
            <a:endParaRPr lang="en-US" altLang="en-US"/>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85379300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37F8EF1-C559-4BD2-8D3B-59F521E66BB8}" type="slidenum">
              <a:rPr lang="en-US" altLang="en-US"/>
              <a:pPr/>
              <a:t>119</a:t>
            </a:fld>
            <a:endParaRPr lang="en-US" altLang="en-US"/>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423558183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377E1D6-6B5A-4AA4-BE7D-5CDFFB21C672}" type="slidenum">
              <a:rPr lang="en-US" altLang="en-US"/>
              <a:pPr/>
              <a:t>120</a:t>
            </a:fld>
            <a:endParaRPr lang="en-US" altLang="en-US"/>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193211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875C291-AC88-4F01-AE86-3698079E8611}" type="slidenum">
              <a:rPr lang="en-US" altLang="en-US"/>
              <a:pPr/>
              <a:t>11</a:t>
            </a:fld>
            <a:endParaRPr lang="en-US" altLang="en-US"/>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301180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07001D-E48D-4853-95CF-CB3C8FF67BB6}" type="slidenum">
              <a:rPr lang="en-US" altLang="en-US"/>
              <a:pPr/>
              <a:t>12</a:t>
            </a:fld>
            <a:endParaRPr lang="en-US" altLang="en-US"/>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386770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EFD2825-F0B6-4A84-93A9-A487B3E63966}" type="slidenum">
              <a:rPr lang="en-US" altLang="en-US"/>
              <a:pPr/>
              <a:t>13</a:t>
            </a:fld>
            <a:endParaRPr lang="en-US" altLang="en-US"/>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2139721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DE4E7BC-75A9-46D6-A9A5-054B3F26BD7B}" type="slidenum">
              <a:rPr lang="en-US" altLang="en-US"/>
              <a:pPr/>
              <a:t>14</a:t>
            </a:fld>
            <a:endParaRPr lang="en-US" alt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7964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0DB4F5A-1265-4DEE-A54B-58C9EE7BAD6A}" type="slidenum">
              <a:rPr lang="en-US" altLang="en-US"/>
              <a:pPr/>
              <a:t>19</a:t>
            </a:fld>
            <a:endParaRPr lang="en-US" alt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65112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41A14DD-7190-4567-9775-0B1EA4D24231}" type="slidenum">
              <a:rPr lang="en-US" altLang="en-US"/>
              <a:pPr/>
              <a:t>20</a:t>
            </a:fld>
            <a:endParaRPr lang="en-US" alt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897992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C912A19-0E2F-43B8-8D6D-DDCC87CCACBA}" type="slidenum">
              <a:rPr lang="en-US" altLang="en-US"/>
              <a:pPr/>
              <a:t>21</a:t>
            </a:fld>
            <a:endParaRPr lang="en-US" altLang="en-US"/>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7953437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A976B64-2881-4A88-972E-2B5564866F33}" type="slidenum">
              <a:rPr lang="en-US" altLang="en-US"/>
              <a:pPr/>
              <a:t>22</a:t>
            </a:fld>
            <a:endParaRPr lang="en-US" alt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2877097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C42C4FB-A56E-47E5-A6D0-CAA46E1B130B}" type="slidenum">
              <a:rPr lang="en-US" altLang="en-US"/>
              <a:pPr/>
              <a:t>23</a:t>
            </a:fld>
            <a:endParaRPr lang="en-US" altLang="en-US"/>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083503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7EC1329-BE85-4446-A095-6BE28DE8AF3C}" type="slidenum">
              <a:rPr lang="en-US" altLang="en-US"/>
              <a:pPr/>
              <a:t>2</a:t>
            </a:fld>
            <a:endParaRPr lang="en-US" altLang="en-US"/>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992945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111AC7A-3F17-4AE9-9EB1-5FC541F5C120}" type="slidenum">
              <a:rPr lang="en-US" altLang="en-US"/>
              <a:pPr/>
              <a:t>24</a:t>
            </a:fld>
            <a:endParaRPr lang="en-US" alt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8247930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FC4AA17-3D83-4A6A-9DC5-0420992B6830}" type="slidenum">
              <a:rPr lang="en-US" altLang="en-US"/>
              <a:pPr/>
              <a:t>25</a:t>
            </a:fld>
            <a:endParaRPr lang="en-US" alt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8618784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8939185-6F63-4C69-8AF4-3AE8722F1BB1}" type="slidenum">
              <a:rPr lang="en-US" altLang="en-US"/>
              <a:pPr/>
              <a:t>26</a:t>
            </a:fld>
            <a:endParaRPr lang="en-US" alt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6670477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CECCD86-EF41-4218-8BD8-19D4B2A40C99}" type="slidenum">
              <a:rPr lang="en-US" altLang="en-US"/>
              <a:pPr/>
              <a:t>27</a:t>
            </a:fld>
            <a:endParaRPr lang="en-US" alt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6063334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02B7AC5-870D-4F75-90E6-5C87634A7B21}" type="slidenum">
              <a:rPr lang="en-US" altLang="en-US"/>
              <a:pPr/>
              <a:t>28</a:t>
            </a:fld>
            <a:endParaRPr lang="en-US" alt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1656544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BB1DDC8-476E-4C21-ACD9-2D384F6E5DA8}" type="slidenum">
              <a:rPr lang="en-US" altLang="en-US"/>
              <a:pPr/>
              <a:t>39</a:t>
            </a:fld>
            <a:endParaRPr lang="en-US" alt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3622151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F9ACBD1-EE90-4D64-B665-4BD5F17E0BEA}" type="slidenum">
              <a:rPr lang="en-US" altLang="en-US"/>
              <a:pPr/>
              <a:t>40</a:t>
            </a:fld>
            <a:endParaRPr lang="en-US" alt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8033260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B1729A7-9398-4B2B-ADFE-A190B8ED4ADA}" type="slidenum">
              <a:rPr lang="en-US" altLang="en-US"/>
              <a:pPr/>
              <a:t>41</a:t>
            </a:fld>
            <a:endParaRPr lang="en-US" alt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3006822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61A13B2-49A5-4F81-B033-B0A73C5F1813}" type="slidenum">
              <a:rPr lang="en-US" altLang="en-US"/>
              <a:pPr/>
              <a:t>42</a:t>
            </a:fld>
            <a:endParaRPr lang="en-US" alt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0395880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F89FB72-C43D-4352-9B97-78FD745323AA}" type="slidenum">
              <a:rPr lang="en-US" altLang="en-US"/>
              <a:pPr/>
              <a:t>43</a:t>
            </a:fld>
            <a:endParaRPr lang="en-US" alt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643379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BD2B6CA-9512-47A5-940A-79C0634D2183}" type="slidenum">
              <a:rPr lang="en-US" altLang="en-US"/>
              <a:pPr/>
              <a:t>3</a:t>
            </a:fld>
            <a:endParaRPr lang="en-US" altLang="en-US"/>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42496030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E153A44-9043-4C77-B2DD-A8F870E15D42}" type="slidenum">
              <a:rPr lang="en-US" altLang="en-US"/>
              <a:pPr/>
              <a:t>44</a:t>
            </a:fld>
            <a:endParaRPr lang="en-US" altLang="en-US"/>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9628034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50A2309-D57C-4B37-A365-0F221CAC0CC4}" type="slidenum">
              <a:rPr lang="en-US" altLang="en-US"/>
              <a:pPr/>
              <a:t>45</a:t>
            </a:fld>
            <a:endParaRPr lang="en-US" altLang="en-US"/>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4987395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B38544A-4336-4D23-AE6A-3F24BD138210}" type="slidenum">
              <a:rPr lang="en-US" altLang="en-US"/>
              <a:pPr/>
              <a:t>46</a:t>
            </a:fld>
            <a:endParaRPr lang="en-US" alt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200415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C95D245-5B9D-4DAE-93BD-BB5FDDB72359}" type="slidenum">
              <a:rPr lang="en-US" altLang="en-US"/>
              <a:pPr/>
              <a:t>47</a:t>
            </a:fld>
            <a:endParaRPr lang="en-US" altLang="en-US"/>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8720776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1022F5-6D18-4200-AB00-89D48F3A8C5E}" type="slidenum">
              <a:rPr lang="en-US" altLang="en-US"/>
              <a:pPr/>
              <a:t>48</a:t>
            </a:fld>
            <a:endParaRPr lang="en-US" altLang="en-US"/>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583962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8442F2B-291E-4848-89E9-E459B322B88C}" type="slidenum">
              <a:rPr lang="en-US" altLang="en-US"/>
              <a:pPr/>
              <a:t>49</a:t>
            </a:fld>
            <a:endParaRPr lang="en-US" altLang="en-US"/>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6763592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602A112-0185-4442-AB70-079BCFF6939D}" type="slidenum">
              <a:rPr lang="en-US" altLang="en-US"/>
              <a:pPr/>
              <a:t>50</a:t>
            </a:fld>
            <a:endParaRPr lang="en-US" altLang="en-US"/>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5358636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ABCDE5B-ABB4-4D51-A74C-E784A674FB82}" type="slidenum">
              <a:rPr lang="en-US" altLang="en-US"/>
              <a:pPr/>
              <a:t>51</a:t>
            </a:fld>
            <a:endParaRPr lang="en-US" altLang="en-US"/>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4416646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961FBBF-9CA2-49B5-9C00-830052892D20}" type="slidenum">
              <a:rPr lang="en-US" altLang="en-US"/>
              <a:pPr/>
              <a:t>52</a:t>
            </a:fld>
            <a:endParaRPr lang="en-US" altLang="en-US"/>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4038470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319F7FA-6D4C-42C0-BE15-9E6CA4F33BAF}" type="slidenum">
              <a:rPr lang="en-US" altLang="en-US"/>
              <a:pPr/>
              <a:t>53</a:t>
            </a:fld>
            <a:endParaRPr lang="en-US" altLang="en-US"/>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119961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360AAA9-9E03-4A6A-AA04-48AC652F6980}" type="slidenum">
              <a:rPr lang="en-US" altLang="en-US"/>
              <a:pPr/>
              <a:t>4</a:t>
            </a:fld>
            <a:endParaRPr lang="en-US" alt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9489082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A66D69F-C0C3-4BDE-ACE5-BA6C1C8F867C}" type="slidenum">
              <a:rPr lang="en-US" altLang="en-US"/>
              <a:pPr/>
              <a:t>54</a:t>
            </a:fld>
            <a:endParaRPr lang="en-US" alt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6374930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909B9BC-C4E8-4E5E-941A-B913808D3C6D}" type="slidenum">
              <a:rPr lang="en-US" altLang="en-US"/>
              <a:pPr/>
              <a:t>55</a:t>
            </a:fld>
            <a:endParaRPr lang="en-US" altLang="en-US"/>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0409408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386E034-6E46-44A8-8ABC-F882BDC15C83}" type="slidenum">
              <a:rPr lang="en-US" altLang="en-US"/>
              <a:pPr/>
              <a:t>56</a:t>
            </a:fld>
            <a:endParaRPr lang="en-US" altLang="en-US"/>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6973018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7D4FC72-B214-43F2-A798-36DC6BF92B96}" type="slidenum">
              <a:rPr lang="en-US" altLang="en-US"/>
              <a:pPr/>
              <a:t>57</a:t>
            </a:fld>
            <a:endParaRPr lang="en-US" altLang="en-US"/>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7028333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72807E8-94E9-44C0-8377-D9D093D21A60}" type="slidenum">
              <a:rPr lang="en-US" altLang="en-US"/>
              <a:pPr/>
              <a:t>58</a:t>
            </a:fld>
            <a:endParaRPr lang="en-US" altLang="en-US"/>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5600326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B0E9282-5B34-4CEF-AB31-563739C8D3AB}" type="slidenum">
              <a:rPr lang="en-US" altLang="en-US"/>
              <a:pPr/>
              <a:t>59</a:t>
            </a:fld>
            <a:endParaRPr lang="en-US" altLang="en-US"/>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0366320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7CF880B-B4C5-40AE-81DA-EA6653C68DDE}" type="slidenum">
              <a:rPr lang="en-US" altLang="en-US"/>
              <a:pPr/>
              <a:t>60</a:t>
            </a:fld>
            <a:endParaRPr lang="en-US" altLang="en-US"/>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4549027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C45A6FA-1457-400D-B07A-AAFCDEF4658F}" type="slidenum">
              <a:rPr lang="en-US" altLang="en-US"/>
              <a:pPr/>
              <a:t>61</a:t>
            </a:fld>
            <a:endParaRPr lang="en-US" altLang="en-US"/>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5986264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B899B91-A7D3-47C2-942C-A86799897EBC}" type="slidenum">
              <a:rPr lang="en-US" altLang="en-US"/>
              <a:pPr/>
              <a:t>62</a:t>
            </a:fld>
            <a:endParaRPr lang="en-US" altLang="en-US"/>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41392600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4719B7D-7452-4122-9DA1-5D3E05E34290}" type="slidenum">
              <a:rPr lang="en-US" altLang="en-US"/>
              <a:pPr/>
              <a:t>63</a:t>
            </a:fld>
            <a:endParaRPr lang="en-US" altLang="en-US"/>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677529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F646491-3620-422E-9054-C5FED96BAD80}" type="slidenum">
              <a:rPr lang="en-US" altLang="en-US"/>
              <a:pPr/>
              <a:t>5</a:t>
            </a:fld>
            <a:endParaRPr lang="en-US" altLang="en-US"/>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4525079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0475DE0-A87C-4917-986C-CD14333819D2}" type="slidenum">
              <a:rPr lang="en-US" altLang="en-US"/>
              <a:pPr/>
              <a:t>64</a:t>
            </a:fld>
            <a:endParaRPr lang="en-US" altLang="en-US"/>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8656976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5B16EC9-B334-4C59-865F-ADF8064CAEFB}" type="slidenum">
              <a:rPr lang="en-US" altLang="en-US"/>
              <a:pPr/>
              <a:t>65</a:t>
            </a:fld>
            <a:endParaRPr lang="en-US" altLang="en-US"/>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8231634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957C10C-1CFB-4A24-A123-110C5D138291}" type="slidenum">
              <a:rPr lang="en-US" altLang="en-US"/>
              <a:pPr/>
              <a:t>66</a:t>
            </a:fld>
            <a:endParaRPr lang="en-US" altLang="en-US"/>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7855754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5183A21-692D-4FEF-8A1E-132CE24EE680}" type="slidenum">
              <a:rPr lang="en-US" altLang="en-US"/>
              <a:pPr/>
              <a:t>67</a:t>
            </a:fld>
            <a:endParaRPr lang="en-US" altLang="en-US"/>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4583673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DD9A687-F2EB-4104-BFED-32A992C91FEB}" type="slidenum">
              <a:rPr lang="en-US" altLang="en-US"/>
              <a:pPr/>
              <a:t>68</a:t>
            </a:fld>
            <a:endParaRPr lang="en-US" altLang="en-US"/>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2036832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3809CC2-BE26-467C-941C-E076D5C879D2}" type="slidenum">
              <a:rPr lang="en-US" altLang="en-US"/>
              <a:pPr/>
              <a:t>69</a:t>
            </a:fld>
            <a:endParaRPr lang="en-US" altLang="en-US"/>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0246971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379835E-EED2-4618-A63C-A216C88C2609}" type="slidenum">
              <a:rPr lang="en-US" altLang="en-US"/>
              <a:pPr/>
              <a:t>70</a:t>
            </a:fld>
            <a:endParaRPr lang="en-US" altLang="en-US"/>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6769101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8B4EA38-DEE3-4516-BF71-889A5BE1D023}" type="slidenum">
              <a:rPr lang="en-US" altLang="en-US"/>
              <a:pPr/>
              <a:t>71</a:t>
            </a:fld>
            <a:endParaRPr lang="en-US" altLang="en-US"/>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6877686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38827CC-DBFC-45AE-B376-17CA818118E5}" type="slidenum">
              <a:rPr lang="en-US" altLang="en-US"/>
              <a:pPr/>
              <a:t>72</a:t>
            </a:fld>
            <a:endParaRPr lang="en-US" altLang="en-US"/>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5169341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8385512-68F4-478B-A4B3-42627F936C44}" type="slidenum">
              <a:rPr lang="en-US" altLang="en-US"/>
              <a:pPr/>
              <a:t>73</a:t>
            </a:fld>
            <a:endParaRPr lang="en-US" altLang="en-US"/>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18189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392F5A6-FF86-4A19-97B5-38F7A1BF64BA}" type="slidenum">
              <a:rPr lang="en-US" altLang="en-US"/>
              <a:pPr/>
              <a:t>6</a:t>
            </a:fld>
            <a:endParaRPr lang="en-US" altLang="en-US"/>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396677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2D9FBC0-3A7D-4953-8244-83C95A8918AA}" type="slidenum">
              <a:rPr lang="en-US" altLang="en-US"/>
              <a:pPr/>
              <a:t>74</a:t>
            </a:fld>
            <a:endParaRPr lang="en-US" altLang="en-US"/>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8278939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A60B778-B517-49C0-AA99-669998E3C946}" type="slidenum">
              <a:rPr lang="en-US" altLang="en-US"/>
              <a:pPr/>
              <a:t>75</a:t>
            </a:fld>
            <a:endParaRPr lang="en-US" altLang="en-US"/>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1283952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9AF055-DCD7-4B9B-BC49-4DD6C925D711}" type="slidenum">
              <a:rPr lang="en-US" altLang="en-US"/>
              <a:pPr/>
              <a:t>76</a:t>
            </a:fld>
            <a:endParaRPr lang="en-US" altLang="en-US"/>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6000100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41A9A8E-49FD-4E78-B223-3AA88657DE40}" type="slidenum">
              <a:rPr lang="en-US" altLang="en-US"/>
              <a:pPr/>
              <a:t>77</a:t>
            </a:fld>
            <a:endParaRPr lang="en-US" altLang="en-US"/>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2012423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D366E6E-533A-4704-9DA5-37EEB03C166F}" type="slidenum">
              <a:rPr lang="en-US" altLang="en-US"/>
              <a:pPr/>
              <a:t>78</a:t>
            </a:fld>
            <a:endParaRPr lang="en-US" altLang="en-US"/>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6265019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68B1255-705B-4FDB-99F7-30387E2DD2AE}" type="slidenum">
              <a:rPr lang="en-US" altLang="en-US"/>
              <a:pPr/>
              <a:t>79</a:t>
            </a:fld>
            <a:endParaRPr lang="en-US" altLang="en-US"/>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675531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CBB75B8-061C-4EFE-8DD9-EE8FC8A325FB}" type="slidenum">
              <a:rPr lang="en-US" altLang="en-US"/>
              <a:pPr/>
              <a:t>80</a:t>
            </a:fld>
            <a:endParaRPr lang="en-US" altLang="en-US"/>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7575735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62CB638-211C-4A6E-B059-A6A5F1738EB7}" type="slidenum">
              <a:rPr lang="en-US" altLang="en-US"/>
              <a:pPr/>
              <a:t>81</a:t>
            </a:fld>
            <a:endParaRPr lang="en-US" altLang="en-US"/>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2065768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34380FE-7F60-4690-BAD0-F48EF20581DC}" type="slidenum">
              <a:rPr lang="en-US" altLang="en-US"/>
              <a:pPr/>
              <a:t>82</a:t>
            </a:fld>
            <a:endParaRPr lang="en-US" altLang="en-US"/>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3972180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2E36785-8F81-47E7-A7E2-C2B8A91FEE9A}" type="slidenum">
              <a:rPr lang="en-US" altLang="en-US"/>
              <a:pPr/>
              <a:t>83</a:t>
            </a:fld>
            <a:endParaRPr lang="en-US" altLang="en-US"/>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800676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B609A25-229E-486E-ACE1-8292217AACAF}" type="slidenum">
              <a:rPr lang="en-US" altLang="en-US"/>
              <a:pPr/>
              <a:t>7</a:t>
            </a:fld>
            <a:endParaRPr lang="en-US" alt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5708069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A7F8C2F-80F3-4FAE-90B7-BB9A609B525C}" type="slidenum">
              <a:rPr lang="en-US" altLang="en-US"/>
              <a:pPr/>
              <a:t>84</a:t>
            </a:fld>
            <a:endParaRPr lang="en-US" altLang="en-US"/>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3385305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D95E531-46E1-449A-BC73-B9B11C1DF559}" type="slidenum">
              <a:rPr lang="en-US" altLang="en-US"/>
              <a:pPr/>
              <a:t>85</a:t>
            </a:fld>
            <a:endParaRPr lang="en-US" altLang="en-US"/>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86128103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7277A7C-80F7-47D6-9841-15B9D164434B}" type="slidenum">
              <a:rPr lang="en-US" altLang="en-US"/>
              <a:pPr/>
              <a:t>86</a:t>
            </a:fld>
            <a:endParaRPr lang="en-US" altLang="en-US"/>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23773649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17993B1-AA56-4755-85F5-A413D5B9C5EA}" type="slidenum">
              <a:rPr lang="en-US" altLang="en-US"/>
              <a:pPr/>
              <a:t>87</a:t>
            </a:fld>
            <a:endParaRPr lang="en-US" altLang="en-US"/>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12454857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8FB5E56-7A26-485B-951C-1686793C91DC}" type="slidenum">
              <a:rPr lang="en-US" altLang="en-US"/>
              <a:pPr/>
              <a:t>88</a:t>
            </a:fld>
            <a:endParaRPr lang="en-US" altLang="en-US"/>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3699279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F0A5F48-CB68-4556-BA39-1DC177B402F2}" type="slidenum">
              <a:rPr lang="en-US" altLang="en-US"/>
              <a:pPr/>
              <a:t>89</a:t>
            </a:fld>
            <a:endParaRPr lang="en-US" altLang="en-US"/>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52893543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62C13E5-8CD9-4967-ADAE-15265DDD0EF4}" type="slidenum">
              <a:rPr lang="en-US" altLang="en-US"/>
              <a:pPr/>
              <a:t>90</a:t>
            </a:fld>
            <a:endParaRPr lang="en-US" altLang="en-US"/>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42575445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C747F7E-8420-4F95-B249-5CBC08652443}" type="slidenum">
              <a:rPr lang="en-US" altLang="en-US"/>
              <a:pPr/>
              <a:t>91</a:t>
            </a:fld>
            <a:endParaRPr lang="en-US" altLang="en-US"/>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50881440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19B7DF8-4995-472F-9620-5D53DA97E579}" type="slidenum">
              <a:rPr lang="en-US" altLang="en-US"/>
              <a:pPr/>
              <a:t>92</a:t>
            </a:fld>
            <a:endParaRPr lang="en-US" altLang="en-US"/>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96143188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164D567-2CED-42BB-90CF-6EC656AFE4A8}" type="slidenum">
              <a:rPr lang="en-US" altLang="en-US"/>
              <a:pPr/>
              <a:t>93</a:t>
            </a:fld>
            <a:endParaRPr lang="en-US" altLang="en-US"/>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524336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0C8DBF5-D84A-40F0-BC85-091C0C8F1C43}" type="slidenum">
              <a:rPr lang="en-US" altLang="en-US"/>
              <a:pPr/>
              <a:t>8</a:t>
            </a:fld>
            <a:endParaRPr lang="en-US" altLang="en-US"/>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97791713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ED55B3C-1AB0-47DB-8B59-BFBA7E1014D3}" type="slidenum">
              <a:rPr lang="en-US" altLang="en-US"/>
              <a:pPr/>
              <a:t>94</a:t>
            </a:fld>
            <a:endParaRPr lang="en-US" altLang="en-US"/>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71470030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3C3E5F7-5A77-4789-AF81-E0E7D22C30CE}" type="slidenum">
              <a:rPr lang="en-US" altLang="en-US"/>
              <a:pPr/>
              <a:t>95</a:t>
            </a:fld>
            <a:endParaRPr lang="en-US" altLang="en-US"/>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27894071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65FEC13-D7B0-4C2E-850E-634D5DE9B710}" type="slidenum">
              <a:rPr lang="en-US" altLang="en-US"/>
              <a:pPr/>
              <a:t>96</a:t>
            </a:fld>
            <a:endParaRPr lang="en-US" altLang="en-US"/>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22566142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194519A-5750-4AFD-BAA8-4162521AE59E}" type="slidenum">
              <a:rPr lang="en-US" altLang="en-US"/>
              <a:pPr/>
              <a:t>97</a:t>
            </a:fld>
            <a:endParaRPr lang="en-US" altLang="en-US"/>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48736349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95AEAAF-68E1-48C8-A373-E9A531A5EC25}" type="slidenum">
              <a:rPr lang="en-US" altLang="en-US"/>
              <a:pPr/>
              <a:t>98</a:t>
            </a:fld>
            <a:endParaRPr lang="en-US" altLang="en-US"/>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05738375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FCB5CA2-0CCC-4E30-8CAE-B879EA303CAA}" type="slidenum">
              <a:rPr lang="en-US" altLang="en-US"/>
              <a:pPr/>
              <a:t>99</a:t>
            </a:fld>
            <a:endParaRPr lang="en-US" altLang="en-US"/>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60598717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6C5F751-C9A1-4728-B72D-A8D61348FDDF}" type="slidenum">
              <a:rPr lang="en-US" altLang="en-US"/>
              <a:pPr/>
              <a:t>100</a:t>
            </a:fld>
            <a:endParaRPr lang="en-US" altLang="en-US"/>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75812097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21ED9D5-6FD8-4FD4-BFC7-582E01F8DBD4}" type="slidenum">
              <a:rPr lang="en-US" altLang="en-US"/>
              <a:pPr/>
              <a:t>101</a:t>
            </a:fld>
            <a:endParaRPr lang="en-US" altLang="en-US"/>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402038451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6E94353-2BBD-4555-A516-30B35066C38C}" type="slidenum">
              <a:rPr lang="en-US" altLang="en-US"/>
              <a:pPr/>
              <a:t>102</a:t>
            </a:fld>
            <a:endParaRPr lang="en-US" altLang="en-US"/>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36775843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0ED78F5-237E-4BE6-87D8-E1C39132452F}" type="slidenum">
              <a:rPr lang="en-US" altLang="en-US"/>
              <a:pPr/>
              <a:t>103</a:t>
            </a:fld>
            <a:endParaRPr lang="en-US" altLang="en-US"/>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855187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A0BFA48-B3FF-436E-851F-640FF3A56979}" type="slidenum">
              <a:rPr lang="en-US" altLang="en-US"/>
              <a:pPr/>
              <a:t>9</a:t>
            </a:fld>
            <a:endParaRPr lang="en-US" altLang="en-US"/>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95868750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E30866A-170F-4E4A-80F1-40305CFF38C3}" type="slidenum">
              <a:rPr lang="en-US" altLang="en-US"/>
              <a:pPr/>
              <a:t>104</a:t>
            </a:fld>
            <a:endParaRPr lang="en-US" altLang="en-US"/>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72751691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FB9E4C7-025A-4246-A008-45E0A6BBEDC7}" type="slidenum">
              <a:rPr lang="en-US" altLang="en-US"/>
              <a:pPr/>
              <a:t>105</a:t>
            </a:fld>
            <a:endParaRPr lang="en-US" altLang="en-US"/>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53481944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EF2741B-CC32-484A-B5AC-2045370C7D5B}" type="slidenum">
              <a:rPr lang="en-US" altLang="en-US"/>
              <a:pPr/>
              <a:t>106</a:t>
            </a:fld>
            <a:endParaRPr lang="en-US" altLang="en-US"/>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3767406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0E39532-3407-4478-8E9E-9B3E7DB0AFC1}" type="slidenum">
              <a:rPr lang="en-US" altLang="en-US"/>
              <a:pPr/>
              <a:t>107</a:t>
            </a:fld>
            <a:endParaRPr lang="en-US" altLang="en-US"/>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43207880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81217B2-0C41-4B2D-9938-8B4487763747}" type="slidenum">
              <a:rPr lang="en-US" altLang="en-US"/>
              <a:pPr/>
              <a:t>108</a:t>
            </a:fld>
            <a:endParaRPr lang="en-US" altLang="en-US"/>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7266180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28E003C-0219-4960-BE68-BB338977211F}" type="slidenum">
              <a:rPr lang="en-US" altLang="en-US"/>
              <a:pPr/>
              <a:t>109</a:t>
            </a:fld>
            <a:endParaRPr lang="en-US" altLang="en-US"/>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401513451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48092ED-6E5C-4AF9-B357-AB898301320C}" type="slidenum">
              <a:rPr lang="en-US" altLang="en-US"/>
              <a:pPr/>
              <a:t>110</a:t>
            </a:fld>
            <a:endParaRPr lang="en-US" altLang="en-US"/>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21100671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32879C3-0547-4964-94B7-92387694D491}" type="slidenum">
              <a:rPr lang="en-US" altLang="en-US"/>
              <a:pPr/>
              <a:t>111</a:t>
            </a:fld>
            <a:endParaRPr lang="en-US" altLang="en-US"/>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06392683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C43B42D-7D1F-45F2-A023-A57930FD85AB}" type="slidenum">
              <a:rPr lang="en-US" altLang="en-US"/>
              <a:pPr/>
              <a:t>112</a:t>
            </a:fld>
            <a:endParaRPr lang="en-US" altLang="en-US"/>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61207933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8762F13-D9B0-44C8-ACFA-AF00D4BB35E4}" type="slidenum">
              <a:rPr lang="en-US" altLang="en-US"/>
              <a:pPr/>
              <a:t>113</a:t>
            </a:fld>
            <a:endParaRPr lang="en-US" altLang="en-US"/>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757564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E5DC8BB-C08E-4214-8FCE-D2D3C70D8318}" type="slidenum">
              <a:rPr lang="en-US" altLang="en-US"/>
              <a:pPr>
                <a:defRPr/>
              </a:pPr>
              <a:t>‹#›</a:t>
            </a:fld>
            <a:endParaRPr lang="en-US" altLang="en-US"/>
          </a:p>
        </p:txBody>
      </p:sp>
    </p:spTree>
    <p:extLst>
      <p:ext uri="{BB962C8B-B14F-4D97-AF65-F5344CB8AC3E}">
        <p14:creationId xmlns:p14="http://schemas.microsoft.com/office/powerpoint/2010/main" val="3940081208"/>
      </p:ext>
    </p:extLst>
  </p:cSld>
  <p:clrMapOvr>
    <a:masterClrMapping/>
  </p:clrMapOvr>
  <p:transition advTm="5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117DE8B-1479-4EE4-BEB8-796D8D6E0C08}" type="slidenum">
              <a:rPr lang="en-US" altLang="en-US"/>
              <a:pPr>
                <a:defRPr/>
              </a:pPr>
              <a:t>‹#›</a:t>
            </a:fld>
            <a:endParaRPr lang="en-US" altLang="en-US"/>
          </a:p>
        </p:txBody>
      </p:sp>
    </p:spTree>
    <p:extLst>
      <p:ext uri="{BB962C8B-B14F-4D97-AF65-F5344CB8AC3E}">
        <p14:creationId xmlns:p14="http://schemas.microsoft.com/office/powerpoint/2010/main" val="1768662544"/>
      </p:ext>
    </p:extLst>
  </p:cSld>
  <p:clrMapOvr>
    <a:masterClrMapping/>
  </p:clrMapOvr>
  <p:transition advTm="5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153ABCEE-49B4-48FB-9A20-BFC3552A9AAA}" type="slidenum">
              <a:rPr lang="en-US" altLang="en-US"/>
              <a:pPr>
                <a:defRPr/>
              </a:pPr>
              <a:t>‹#›</a:t>
            </a:fld>
            <a:endParaRPr lang="en-US" altLang="en-US"/>
          </a:p>
        </p:txBody>
      </p:sp>
    </p:spTree>
    <p:extLst>
      <p:ext uri="{BB962C8B-B14F-4D97-AF65-F5344CB8AC3E}">
        <p14:creationId xmlns:p14="http://schemas.microsoft.com/office/powerpoint/2010/main" val="3412390432"/>
      </p:ext>
    </p:extLst>
  </p:cSld>
  <p:clrMapOvr>
    <a:masterClrMapping/>
  </p:clrMapOvr>
  <p:transition advTm="5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084F7167-6309-48CC-A55C-9050ABC7D099}" type="slidenum">
              <a:rPr lang="en-US" altLang="en-US"/>
              <a:pPr>
                <a:defRPr/>
              </a:pPr>
              <a:t>‹#›</a:t>
            </a:fld>
            <a:endParaRPr lang="en-US" altLang="en-US"/>
          </a:p>
        </p:txBody>
      </p:sp>
    </p:spTree>
    <p:extLst>
      <p:ext uri="{BB962C8B-B14F-4D97-AF65-F5344CB8AC3E}">
        <p14:creationId xmlns:p14="http://schemas.microsoft.com/office/powerpoint/2010/main" val="3235098731"/>
      </p:ext>
    </p:extLst>
  </p:cSld>
  <p:clrMapOvr>
    <a:masterClrMapping/>
  </p:clrMapOvr>
  <p:transition advTm="5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68B936C-53FC-4C82-ACF5-27154A804DCF}" type="slidenum">
              <a:rPr lang="en-US" altLang="en-US"/>
              <a:pPr>
                <a:defRPr/>
              </a:pPr>
              <a:t>‹#›</a:t>
            </a:fld>
            <a:endParaRPr lang="en-US" altLang="en-US"/>
          </a:p>
        </p:txBody>
      </p:sp>
    </p:spTree>
    <p:extLst>
      <p:ext uri="{BB962C8B-B14F-4D97-AF65-F5344CB8AC3E}">
        <p14:creationId xmlns:p14="http://schemas.microsoft.com/office/powerpoint/2010/main" val="2112434770"/>
      </p:ext>
    </p:extLst>
  </p:cSld>
  <p:clrMapOvr>
    <a:masterClrMapping/>
  </p:clrMapOvr>
  <p:transition advTm="5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9AEB024A-FD54-4EB0-A0FC-BA29881BF202}" type="slidenum">
              <a:rPr lang="en-US" altLang="en-US"/>
              <a:pPr>
                <a:defRPr/>
              </a:pPr>
              <a:t>‹#›</a:t>
            </a:fld>
            <a:endParaRPr lang="en-US" altLang="en-US"/>
          </a:p>
        </p:txBody>
      </p:sp>
    </p:spTree>
    <p:extLst>
      <p:ext uri="{BB962C8B-B14F-4D97-AF65-F5344CB8AC3E}">
        <p14:creationId xmlns:p14="http://schemas.microsoft.com/office/powerpoint/2010/main" val="122164442"/>
      </p:ext>
    </p:extLst>
  </p:cSld>
  <p:clrMapOvr>
    <a:masterClrMapping/>
  </p:clrMapOvr>
  <p:transition advTm="5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8C2CC5D7-50C5-45F2-823C-656CF8122EE7}" type="slidenum">
              <a:rPr lang="en-US" altLang="en-US"/>
              <a:pPr>
                <a:defRPr/>
              </a:pPr>
              <a:t>‹#›</a:t>
            </a:fld>
            <a:endParaRPr lang="en-US" altLang="en-US"/>
          </a:p>
        </p:txBody>
      </p:sp>
    </p:spTree>
    <p:extLst>
      <p:ext uri="{BB962C8B-B14F-4D97-AF65-F5344CB8AC3E}">
        <p14:creationId xmlns:p14="http://schemas.microsoft.com/office/powerpoint/2010/main" val="3402588503"/>
      </p:ext>
    </p:extLst>
  </p:cSld>
  <p:clrMapOvr>
    <a:masterClrMapping/>
  </p:clrMapOvr>
  <p:transition advTm="5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247E50F4-9BD1-43D1-AD3F-51D523307DCA}" type="slidenum">
              <a:rPr lang="en-US" altLang="en-US"/>
              <a:pPr>
                <a:defRPr/>
              </a:pPr>
              <a:t>‹#›</a:t>
            </a:fld>
            <a:endParaRPr lang="en-US" altLang="en-US"/>
          </a:p>
        </p:txBody>
      </p:sp>
    </p:spTree>
    <p:extLst>
      <p:ext uri="{BB962C8B-B14F-4D97-AF65-F5344CB8AC3E}">
        <p14:creationId xmlns:p14="http://schemas.microsoft.com/office/powerpoint/2010/main" val="356089319"/>
      </p:ext>
    </p:extLst>
  </p:cSld>
  <p:clrMapOvr>
    <a:masterClrMapping/>
  </p:clrMapOvr>
  <p:transition advTm="5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843F0B5F-FC02-4AE3-AEB9-C196E6CF46D6}" type="slidenum">
              <a:rPr lang="en-US" altLang="en-US"/>
              <a:pPr>
                <a:defRPr/>
              </a:pPr>
              <a:t>‹#›</a:t>
            </a:fld>
            <a:endParaRPr lang="en-US" altLang="en-US"/>
          </a:p>
        </p:txBody>
      </p:sp>
    </p:spTree>
    <p:extLst>
      <p:ext uri="{BB962C8B-B14F-4D97-AF65-F5344CB8AC3E}">
        <p14:creationId xmlns:p14="http://schemas.microsoft.com/office/powerpoint/2010/main" val="2921071581"/>
      </p:ext>
    </p:extLst>
  </p:cSld>
  <p:clrMapOvr>
    <a:masterClrMapping/>
  </p:clrMapOvr>
  <p:transition advTm="5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6996F54B-D1B7-4B6B-A2DB-D9FB819BA54E}" type="slidenum">
              <a:rPr lang="en-US" altLang="en-US"/>
              <a:pPr>
                <a:defRPr/>
              </a:pPr>
              <a:t>‹#›</a:t>
            </a:fld>
            <a:endParaRPr lang="en-US" altLang="en-US"/>
          </a:p>
        </p:txBody>
      </p:sp>
    </p:spTree>
    <p:extLst>
      <p:ext uri="{BB962C8B-B14F-4D97-AF65-F5344CB8AC3E}">
        <p14:creationId xmlns:p14="http://schemas.microsoft.com/office/powerpoint/2010/main" val="1526972732"/>
      </p:ext>
    </p:extLst>
  </p:cSld>
  <p:clrMapOvr>
    <a:masterClrMapping/>
  </p:clrMapOvr>
  <p:transition advTm="5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817965DE-1493-4DD3-B526-C842E07EC2FE}" type="slidenum">
              <a:rPr lang="en-US" altLang="en-US"/>
              <a:pPr>
                <a:defRPr/>
              </a:pPr>
              <a:t>‹#›</a:t>
            </a:fld>
            <a:endParaRPr lang="en-US" altLang="en-US"/>
          </a:p>
        </p:txBody>
      </p:sp>
    </p:spTree>
    <p:extLst>
      <p:ext uri="{BB962C8B-B14F-4D97-AF65-F5344CB8AC3E}">
        <p14:creationId xmlns:p14="http://schemas.microsoft.com/office/powerpoint/2010/main" val="1794249444"/>
      </p:ext>
    </p:extLst>
  </p:cSld>
  <p:clrMapOvr>
    <a:masterClrMapping/>
  </p:clrMapOvr>
  <p:transition advTm="5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E124EA9A-AAC0-4C48-9FBF-4BF638CAFEB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Tm="500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audio" Target="file:///C:\Documents%20and%20Settings\Dad\Desktop\vivaldi_consordino.mp3" TargetMode="External"/><Relationship Id="rId5" Type="http://schemas.openxmlformats.org/officeDocument/2006/relationships/image" Target="../media/image1.png"/><Relationship Id="rId4" Type="http://schemas.openxmlformats.org/officeDocument/2006/relationships/hyperlink" Target="mailto:danthewhaler@gmail.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130425"/>
            <a:ext cx="7772400" cy="1470025"/>
          </a:xfrm>
        </p:spPr>
        <p:txBody>
          <a:bodyPr anchor="ctr"/>
          <a:lstStyle/>
          <a:p>
            <a:pPr eaLnBrk="1" hangingPunct="1"/>
            <a:r>
              <a:rPr lang="en-US" altLang="en-US" sz="5400" b="1" smtClean="0"/>
              <a:t>Antarctica</a:t>
            </a:r>
            <a:br>
              <a:rPr lang="en-US" altLang="en-US" sz="5400" b="1" smtClean="0"/>
            </a:br>
            <a:r>
              <a:rPr lang="en-US" altLang="en-US" sz="5400" b="1" smtClean="0"/>
              <a:t>The Last Continent</a:t>
            </a:r>
          </a:p>
        </p:txBody>
      </p:sp>
      <p:sp>
        <p:nvSpPr>
          <p:cNvPr id="3075" name="Rectangle 3"/>
          <p:cNvSpPr>
            <a:spLocks noGrp="1" noChangeArrowheads="1"/>
          </p:cNvSpPr>
          <p:nvPr>
            <p:ph type="subTitle" idx="1"/>
          </p:nvPr>
        </p:nvSpPr>
        <p:spPr>
          <a:xfrm>
            <a:off x="304800" y="5373216"/>
            <a:ext cx="8443664" cy="1379619"/>
          </a:xfrm>
        </p:spPr>
        <p:txBody>
          <a:bodyPr/>
          <a:lstStyle/>
          <a:p>
            <a:pPr eaLnBrk="1" hangingPunct="1"/>
            <a:r>
              <a:rPr lang="en-US" altLang="en-US" sz="1000" b="1" dirty="0" smtClean="0"/>
              <a:t>Copyright</a:t>
            </a:r>
            <a:r>
              <a:rPr lang="en-US" altLang="en-US" sz="1000" b="1" dirty="0"/>
              <a:t>: </a:t>
            </a:r>
            <a:r>
              <a:rPr lang="en-US" altLang="en-US" sz="1000" dirty="0"/>
              <a:t>Material on these pages is copyright Paul Ward / CoolAntarctica.com or reproduced with permission from other copyright owners. It may be downloaded and printed for personal reference or public performance in an educational establishment as long as it is not for direct or indirect commercial use. It may be altered or modified, but not made publically available or transmitted to others in original or modified form without the written permission of Paul Ward / CoolAntarctica.com</a:t>
            </a:r>
            <a:r>
              <a:rPr lang="en-US" altLang="en-US" sz="1000" dirty="0" smtClean="0"/>
              <a:t>. If you try to sell any part of this, terrible things will happen.</a:t>
            </a:r>
          </a:p>
          <a:p>
            <a:pPr eaLnBrk="1" hangingPunct="1"/>
            <a:endParaRPr lang="en-US" altLang="en-US" sz="1000" dirty="0"/>
          </a:p>
          <a:p>
            <a:pPr eaLnBrk="1" hangingPunct="1"/>
            <a:r>
              <a:rPr lang="en-US" altLang="en-US" sz="1000" dirty="0"/>
              <a:t>This copyright notice must appear wherever this material is </a:t>
            </a:r>
            <a:r>
              <a:rPr lang="en-US" altLang="en-US" sz="1000" dirty="0" smtClean="0"/>
              <a:t>used, the only exception is by students as part of notes or work produced as long as it is not made available online. </a:t>
            </a:r>
            <a:r>
              <a:rPr lang="en-US" altLang="en-US" sz="1000" dirty="0"/>
              <a:t>Any queries please </a:t>
            </a:r>
            <a:r>
              <a:rPr lang="en-US" altLang="en-US" sz="1000" dirty="0">
                <a:hlinkClick r:id="rId4"/>
              </a:rPr>
              <a:t>email</a:t>
            </a:r>
            <a:endParaRPr lang="en-US" altLang="en-US" sz="1000" dirty="0"/>
          </a:p>
        </p:txBody>
      </p:sp>
      <p:pic>
        <p:nvPicPr>
          <p:cNvPr id="150532" name="vivaldi_consordino.mp3">
            <a:hlinkClick r:id="" action="ppaction://media"/>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5053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148">
                <p:cTn id="7" fill="hold" display="0">
                  <p:stCondLst>
                    <p:cond delay="indefinite"/>
                  </p:stCondLst>
                  <p:endCondLst>
                    <p:cond evt="onPrev" delay="0">
                      <p:tgtEl>
                        <p:sldTgt/>
                      </p:tgtEl>
                    </p:cond>
                    <p:cond evt="onStopAudio" delay="0">
                      <p:tgtEl>
                        <p:sldTgt/>
                      </p:tgtEl>
                    </p:cond>
                  </p:endCondLst>
                </p:cTn>
                <p:tgtEl>
                  <p:spTgt spid="15053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hidden="1"/>
          <p:cNvSpPr>
            <a:spLocks noGrp="1" noChangeArrowheads="1"/>
          </p:cNvSpPr>
          <p:nvPr>
            <p:ph type="title"/>
          </p:nvPr>
        </p:nvSpPr>
        <p:spPr/>
        <p:txBody>
          <a:bodyPr/>
          <a:lstStyle/>
          <a:p>
            <a:pPr eaLnBrk="1" hangingPunct="1"/>
            <a:endParaRPr lang="en-US" altLang="en-US" smtClean="0"/>
          </a:p>
        </p:txBody>
      </p:sp>
      <p:sp>
        <p:nvSpPr>
          <p:cNvPr id="21507" name="Rectangle 3" descr="12-sea-ice2"/>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hidden="1"/>
          <p:cNvSpPr>
            <a:spLocks noGrp="1" noChangeArrowheads="1"/>
          </p:cNvSpPr>
          <p:nvPr>
            <p:ph type="title"/>
          </p:nvPr>
        </p:nvSpPr>
        <p:spPr/>
        <p:txBody>
          <a:bodyPr/>
          <a:lstStyle/>
          <a:p>
            <a:pPr eaLnBrk="1" hangingPunct="1"/>
            <a:endParaRPr lang="en-US" altLang="en-US" smtClean="0"/>
          </a:p>
        </p:txBody>
      </p:sp>
      <p:sp>
        <p:nvSpPr>
          <p:cNvPr id="203779" name="Rectangle 3" descr="920-skuas4"/>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hidden="1"/>
          <p:cNvSpPr>
            <a:spLocks noGrp="1" noChangeArrowheads="1"/>
          </p:cNvSpPr>
          <p:nvPr>
            <p:ph type="title"/>
          </p:nvPr>
        </p:nvSpPr>
        <p:spPr/>
        <p:txBody>
          <a:bodyPr/>
          <a:lstStyle/>
          <a:p>
            <a:pPr eaLnBrk="1" hangingPunct="1"/>
            <a:endParaRPr lang="en-US" altLang="en-US" smtClean="0"/>
          </a:p>
        </p:txBody>
      </p:sp>
      <p:sp>
        <p:nvSpPr>
          <p:cNvPr id="205827" name="Rectangle 3" descr="930-skuas5"/>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hidden="1"/>
          <p:cNvSpPr>
            <a:spLocks noGrp="1" noChangeArrowheads="1"/>
          </p:cNvSpPr>
          <p:nvPr>
            <p:ph type="title"/>
          </p:nvPr>
        </p:nvSpPr>
        <p:spPr/>
        <p:txBody>
          <a:bodyPr/>
          <a:lstStyle/>
          <a:p>
            <a:pPr eaLnBrk="1" hangingPunct="1"/>
            <a:endParaRPr lang="en-US" altLang="en-US" smtClean="0"/>
          </a:p>
        </p:txBody>
      </p:sp>
      <p:sp>
        <p:nvSpPr>
          <p:cNvPr id="209923" name="Rectangle 3" descr="950-skuas17"/>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hidden="1"/>
          <p:cNvSpPr>
            <a:spLocks noGrp="1" noChangeArrowheads="1"/>
          </p:cNvSpPr>
          <p:nvPr>
            <p:ph type="title"/>
          </p:nvPr>
        </p:nvSpPr>
        <p:spPr/>
        <p:txBody>
          <a:bodyPr/>
          <a:lstStyle/>
          <a:p>
            <a:pPr eaLnBrk="1" hangingPunct="1"/>
            <a:endParaRPr lang="en-US" altLang="en-US" smtClean="0"/>
          </a:p>
        </p:txBody>
      </p:sp>
      <p:sp>
        <p:nvSpPr>
          <p:cNvPr id="211971" name="Rectangle 3" descr="970-tern_dive"/>
          <p:cNvSpPr>
            <a:spLocks noGrp="1" noChangeAspect="1" noChangeArrowheads="1"/>
          </p:cNvSpPr>
          <p:nvPr isPhoto="1"/>
        </p:nvSpPr>
        <p:spPr bwMode="auto">
          <a:xfrm>
            <a:off x="0" y="301625"/>
            <a:ext cx="9144000" cy="625475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hidden="1"/>
          <p:cNvSpPr>
            <a:spLocks noGrp="1" noChangeArrowheads="1"/>
          </p:cNvSpPr>
          <p:nvPr>
            <p:ph type="title"/>
          </p:nvPr>
        </p:nvSpPr>
        <p:spPr/>
        <p:txBody>
          <a:bodyPr/>
          <a:lstStyle/>
          <a:p>
            <a:pPr eaLnBrk="1" hangingPunct="1"/>
            <a:endParaRPr lang="en-US" altLang="en-US" smtClean="0"/>
          </a:p>
        </p:txBody>
      </p:sp>
      <p:sp>
        <p:nvSpPr>
          <p:cNvPr id="214019" name="Rectangle 3" descr="990-geep_chick3"/>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hidden="1"/>
          <p:cNvSpPr>
            <a:spLocks noGrp="1" noChangeArrowheads="1"/>
          </p:cNvSpPr>
          <p:nvPr>
            <p:ph type="title"/>
          </p:nvPr>
        </p:nvSpPr>
        <p:spPr/>
        <p:txBody>
          <a:bodyPr/>
          <a:lstStyle/>
          <a:p>
            <a:pPr eaLnBrk="1" hangingPunct="1"/>
            <a:endParaRPr lang="en-US" altLang="en-US" smtClean="0"/>
          </a:p>
        </p:txBody>
      </p:sp>
      <p:sp>
        <p:nvSpPr>
          <p:cNvPr id="216067" name="Rectangle 3" descr="980-geep_chick6"/>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hidden="1"/>
          <p:cNvSpPr>
            <a:spLocks noGrp="1" noChangeArrowheads="1"/>
          </p:cNvSpPr>
          <p:nvPr>
            <p:ph type="title"/>
          </p:nvPr>
        </p:nvSpPr>
        <p:spPr/>
        <p:txBody>
          <a:bodyPr/>
          <a:lstStyle/>
          <a:p>
            <a:pPr eaLnBrk="1" hangingPunct="1"/>
            <a:endParaRPr lang="en-US" altLang="en-US" smtClean="0"/>
          </a:p>
        </p:txBody>
      </p:sp>
      <p:sp>
        <p:nvSpPr>
          <p:cNvPr id="220163" name="Rectangle 3" descr="1030-mutt4"/>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hidden="1"/>
          <p:cNvSpPr>
            <a:spLocks noGrp="1" noChangeArrowheads="1"/>
          </p:cNvSpPr>
          <p:nvPr>
            <p:ph type="title"/>
          </p:nvPr>
        </p:nvSpPr>
        <p:spPr/>
        <p:txBody>
          <a:bodyPr/>
          <a:lstStyle/>
          <a:p>
            <a:pPr eaLnBrk="1" hangingPunct="1"/>
            <a:endParaRPr lang="en-US" altLang="en-US" smtClean="0"/>
          </a:p>
        </p:txBody>
      </p:sp>
      <p:sp>
        <p:nvSpPr>
          <p:cNvPr id="222211" name="Rectangle 3" descr="1040-mutt_group"/>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hidden="1"/>
          <p:cNvSpPr>
            <a:spLocks noGrp="1" noChangeArrowheads="1"/>
          </p:cNvSpPr>
          <p:nvPr>
            <p:ph type="title"/>
          </p:nvPr>
        </p:nvSpPr>
        <p:spPr/>
        <p:txBody>
          <a:bodyPr/>
          <a:lstStyle/>
          <a:p>
            <a:pPr eaLnBrk="1" hangingPunct="1"/>
            <a:endParaRPr lang="en-US" altLang="en-US" smtClean="0"/>
          </a:p>
        </p:txBody>
      </p:sp>
      <p:sp>
        <p:nvSpPr>
          <p:cNvPr id="224259" name="Rectangle 3" descr="1050-pod1"/>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hidden="1"/>
          <p:cNvSpPr>
            <a:spLocks noGrp="1" noChangeArrowheads="1"/>
          </p:cNvSpPr>
          <p:nvPr>
            <p:ph type="title"/>
          </p:nvPr>
        </p:nvSpPr>
        <p:spPr/>
        <p:txBody>
          <a:bodyPr/>
          <a:lstStyle/>
          <a:p>
            <a:pPr eaLnBrk="1" hangingPunct="1"/>
            <a:endParaRPr lang="en-US" altLang="en-US" smtClean="0"/>
          </a:p>
        </p:txBody>
      </p:sp>
      <p:sp>
        <p:nvSpPr>
          <p:cNvPr id="226307" name="Rectangle 3" descr="1070-Untitled-22"/>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hidden="1"/>
          <p:cNvSpPr>
            <a:spLocks noGrp="1" noChangeArrowheads="1"/>
          </p:cNvSpPr>
          <p:nvPr>
            <p:ph type="title"/>
          </p:nvPr>
        </p:nvSpPr>
        <p:spPr/>
        <p:txBody>
          <a:bodyPr/>
          <a:lstStyle/>
          <a:p>
            <a:pPr eaLnBrk="1" hangingPunct="1"/>
            <a:endParaRPr lang="en-US" altLang="en-US" smtClean="0"/>
          </a:p>
        </p:txBody>
      </p:sp>
      <p:sp>
        <p:nvSpPr>
          <p:cNvPr id="23555" name="Rectangle 3" descr="15- forming4"/>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hidden="1"/>
          <p:cNvSpPr>
            <a:spLocks noGrp="1" noChangeArrowheads="1"/>
          </p:cNvSpPr>
          <p:nvPr>
            <p:ph type="title"/>
          </p:nvPr>
        </p:nvSpPr>
        <p:spPr/>
        <p:txBody>
          <a:bodyPr/>
          <a:lstStyle/>
          <a:p>
            <a:pPr eaLnBrk="1" hangingPunct="1"/>
            <a:endParaRPr lang="en-US" altLang="en-US" smtClean="0"/>
          </a:p>
        </p:txBody>
      </p:sp>
      <p:sp>
        <p:nvSpPr>
          <p:cNvPr id="228355" name="Rectangle 3" descr="1080-eric"/>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hidden="1"/>
          <p:cNvSpPr>
            <a:spLocks noGrp="1" noChangeArrowheads="1"/>
          </p:cNvSpPr>
          <p:nvPr>
            <p:ph type="title"/>
          </p:nvPr>
        </p:nvSpPr>
        <p:spPr/>
        <p:txBody>
          <a:bodyPr/>
          <a:lstStyle/>
          <a:p>
            <a:pPr eaLnBrk="1" hangingPunct="1"/>
            <a:endParaRPr lang="en-US" altLang="en-US" smtClean="0"/>
          </a:p>
        </p:txBody>
      </p:sp>
      <p:sp>
        <p:nvSpPr>
          <p:cNvPr id="230403" name="Rectangle 3" descr="1100-Untitled-100"/>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hidden="1"/>
          <p:cNvSpPr>
            <a:spLocks noGrp="1" noChangeArrowheads="1"/>
          </p:cNvSpPr>
          <p:nvPr>
            <p:ph type="title"/>
          </p:nvPr>
        </p:nvSpPr>
        <p:spPr/>
        <p:txBody>
          <a:bodyPr/>
          <a:lstStyle/>
          <a:p>
            <a:pPr eaLnBrk="1" hangingPunct="1"/>
            <a:endParaRPr lang="en-US" altLang="en-US" smtClean="0"/>
          </a:p>
        </p:txBody>
      </p:sp>
      <p:sp>
        <p:nvSpPr>
          <p:cNvPr id="234499" name="Rectangle 3" descr="1120-spooky_berg1"/>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hidden="1"/>
          <p:cNvSpPr>
            <a:spLocks noGrp="1" noChangeArrowheads="1"/>
          </p:cNvSpPr>
          <p:nvPr>
            <p:ph type="title"/>
          </p:nvPr>
        </p:nvSpPr>
        <p:spPr/>
        <p:txBody>
          <a:bodyPr/>
          <a:lstStyle/>
          <a:p>
            <a:pPr eaLnBrk="1" hangingPunct="1"/>
            <a:endParaRPr lang="en-US" altLang="en-US" smtClean="0"/>
          </a:p>
        </p:txBody>
      </p:sp>
      <p:sp>
        <p:nvSpPr>
          <p:cNvPr id="236547" name="Rectangle 3" descr="1140-sunset5"/>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hidden="1"/>
          <p:cNvSpPr>
            <a:spLocks noGrp="1" noChangeArrowheads="1"/>
          </p:cNvSpPr>
          <p:nvPr>
            <p:ph type="title"/>
          </p:nvPr>
        </p:nvSpPr>
        <p:spPr/>
        <p:txBody>
          <a:bodyPr/>
          <a:lstStyle/>
          <a:p>
            <a:pPr eaLnBrk="1" hangingPunct="1"/>
            <a:endParaRPr lang="en-US" altLang="en-US" smtClean="0"/>
          </a:p>
        </p:txBody>
      </p:sp>
      <p:sp>
        <p:nvSpPr>
          <p:cNvPr id="238595" name="Rectangle 3" descr="1160-sunset2"/>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hidden="1"/>
          <p:cNvSpPr>
            <a:spLocks noGrp="1" noChangeArrowheads="1"/>
          </p:cNvSpPr>
          <p:nvPr>
            <p:ph type="title"/>
          </p:nvPr>
        </p:nvSpPr>
        <p:spPr/>
        <p:txBody>
          <a:bodyPr/>
          <a:lstStyle/>
          <a:p>
            <a:pPr eaLnBrk="1" hangingPunct="1"/>
            <a:endParaRPr lang="en-US" altLang="en-US" smtClean="0"/>
          </a:p>
        </p:txBody>
      </p:sp>
      <p:sp>
        <p:nvSpPr>
          <p:cNvPr id="240643" name="Rectangle 3" descr="1180-fohn1"/>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hidden="1"/>
          <p:cNvSpPr>
            <a:spLocks noGrp="1" noChangeArrowheads="1"/>
          </p:cNvSpPr>
          <p:nvPr>
            <p:ph type="title"/>
          </p:nvPr>
        </p:nvSpPr>
        <p:spPr/>
        <p:txBody>
          <a:bodyPr/>
          <a:lstStyle/>
          <a:p>
            <a:pPr eaLnBrk="1" hangingPunct="1"/>
            <a:endParaRPr lang="en-US" altLang="en-US" smtClean="0"/>
          </a:p>
        </p:txBody>
      </p:sp>
      <p:sp>
        <p:nvSpPr>
          <p:cNvPr id="242691" name="Rectangle 3" descr="1190-berg5"/>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hidden="1"/>
          <p:cNvSpPr>
            <a:spLocks noGrp="1" noChangeArrowheads="1"/>
          </p:cNvSpPr>
          <p:nvPr>
            <p:ph type="title"/>
          </p:nvPr>
        </p:nvSpPr>
        <p:spPr/>
        <p:txBody>
          <a:bodyPr/>
          <a:lstStyle/>
          <a:p>
            <a:pPr eaLnBrk="1" hangingPunct="1"/>
            <a:endParaRPr lang="en-US" altLang="en-US" smtClean="0"/>
          </a:p>
        </p:txBody>
      </p:sp>
      <p:sp>
        <p:nvSpPr>
          <p:cNvPr id="244739" name="Rectangle 3" descr="1200-berg9"/>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hidden="1"/>
          <p:cNvSpPr>
            <a:spLocks noGrp="1" noChangeArrowheads="1"/>
          </p:cNvSpPr>
          <p:nvPr>
            <p:ph type="title"/>
          </p:nvPr>
        </p:nvSpPr>
        <p:spPr/>
        <p:txBody>
          <a:bodyPr/>
          <a:lstStyle/>
          <a:p>
            <a:pPr eaLnBrk="1" hangingPunct="1"/>
            <a:endParaRPr lang="en-US" altLang="en-US" smtClean="0"/>
          </a:p>
        </p:txBody>
      </p:sp>
      <p:sp>
        <p:nvSpPr>
          <p:cNvPr id="246787" name="Rectangle 3" descr="140-base1"/>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hidden="1"/>
          <p:cNvSpPr>
            <a:spLocks noGrp="1" noChangeArrowheads="1"/>
          </p:cNvSpPr>
          <p:nvPr>
            <p:ph type="title"/>
          </p:nvPr>
        </p:nvSpPr>
        <p:spPr/>
        <p:txBody>
          <a:bodyPr/>
          <a:lstStyle/>
          <a:p>
            <a:pPr eaLnBrk="1" hangingPunct="1"/>
            <a:endParaRPr lang="en-US" altLang="en-US" smtClean="0"/>
          </a:p>
        </p:txBody>
      </p:sp>
      <p:sp>
        <p:nvSpPr>
          <p:cNvPr id="248835" name="Rectangle 3" descr="1210-Untitled-131"/>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hidden="1"/>
          <p:cNvSpPr>
            <a:spLocks noGrp="1" noChangeArrowheads="1"/>
          </p:cNvSpPr>
          <p:nvPr>
            <p:ph type="title"/>
          </p:nvPr>
        </p:nvSpPr>
        <p:spPr/>
        <p:txBody>
          <a:bodyPr/>
          <a:lstStyle/>
          <a:p>
            <a:pPr eaLnBrk="1" hangingPunct="1"/>
            <a:endParaRPr lang="en-US" altLang="en-US" smtClean="0"/>
          </a:p>
        </p:txBody>
      </p:sp>
      <p:sp>
        <p:nvSpPr>
          <p:cNvPr id="25603" name="Rectangle 3" descr="17-sea-ice4"/>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hidden="1"/>
          <p:cNvSpPr>
            <a:spLocks noGrp="1" noChangeArrowheads="1"/>
          </p:cNvSpPr>
          <p:nvPr>
            <p:ph type="title"/>
          </p:nvPr>
        </p:nvSpPr>
        <p:spPr/>
        <p:txBody>
          <a:bodyPr/>
          <a:lstStyle/>
          <a:p>
            <a:pPr eaLnBrk="1" hangingPunct="1"/>
            <a:endParaRPr lang="en-US" altLang="en-US" smtClean="0"/>
          </a:p>
        </p:txBody>
      </p:sp>
      <p:sp>
        <p:nvSpPr>
          <p:cNvPr id="250883" name="Rectangle 3" descr="1220-ship2"/>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hidden="1"/>
          <p:cNvSpPr>
            <a:spLocks noGrp="1" noChangeArrowheads="1"/>
          </p:cNvSpPr>
          <p:nvPr>
            <p:ph type="title"/>
          </p:nvPr>
        </p:nvSpPr>
        <p:spPr/>
        <p:txBody>
          <a:bodyPr/>
          <a:lstStyle/>
          <a:p>
            <a:pPr eaLnBrk="1" hangingPunct="1"/>
            <a:endParaRPr lang="en-US" altLang="en-US" smtClean="0"/>
          </a:p>
        </p:txBody>
      </p:sp>
      <p:sp>
        <p:nvSpPr>
          <p:cNvPr id="27651" name="Rectangle 3" descr="20-forming3"/>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hidden="1"/>
          <p:cNvSpPr>
            <a:spLocks noGrp="1" noChangeArrowheads="1"/>
          </p:cNvSpPr>
          <p:nvPr>
            <p:ph type="title"/>
          </p:nvPr>
        </p:nvSpPr>
        <p:spPr/>
        <p:txBody>
          <a:bodyPr/>
          <a:lstStyle/>
          <a:p>
            <a:pPr eaLnBrk="1" hangingPunct="1"/>
            <a:endParaRPr lang="en-US" altLang="en-US" smtClean="0"/>
          </a:p>
        </p:txBody>
      </p:sp>
      <p:sp>
        <p:nvSpPr>
          <p:cNvPr id="29699" name="Rectangle 3" descr="30-Untitled-7a"/>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42367987"/>
      </p:ext>
    </p:extLst>
  </p:cSld>
  <p:clrMapOvr>
    <a:masterClrMapping/>
  </p:clrMapOvr>
  <p:transition advTm="5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47328906"/>
      </p:ext>
    </p:extLst>
  </p:cSld>
  <p:clrMapOvr>
    <a:masterClrMapping/>
  </p:clrMapOvr>
  <p:transition advTm="5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05150192"/>
      </p:ext>
    </p:extLst>
  </p:cSld>
  <p:clrMapOvr>
    <a:masterClrMapping/>
  </p:clrMapOvr>
  <p:transition advTm="5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67152196"/>
      </p:ext>
    </p:extLst>
  </p:cSld>
  <p:clrMapOvr>
    <a:masterClrMapping/>
  </p:clrMapOvr>
  <p:transition advTm="5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hidden="1"/>
          <p:cNvSpPr>
            <a:spLocks noGrp="1" noChangeArrowheads="1"/>
          </p:cNvSpPr>
          <p:nvPr>
            <p:ph type="title"/>
          </p:nvPr>
        </p:nvSpPr>
        <p:spPr/>
        <p:txBody>
          <a:bodyPr/>
          <a:lstStyle/>
          <a:p>
            <a:pPr eaLnBrk="1" hangingPunct="1"/>
            <a:endParaRPr lang="en-US" altLang="en-US" smtClean="0"/>
          </a:p>
        </p:txBody>
      </p:sp>
      <p:sp>
        <p:nvSpPr>
          <p:cNvPr id="31747" name="Rectangle 3" descr="40-Untitled-40"/>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GB" altLang="en-US" sz="2800" b="1" smtClean="0"/>
              <a:t>Antarctica covers the South Pole</a:t>
            </a:r>
            <a:endParaRPr lang="en-US" altLang="en-US" sz="2800" b="1" smtClean="0"/>
          </a:p>
        </p:txBody>
      </p:sp>
      <p:pic>
        <p:nvPicPr>
          <p:cNvPr id="5123" name="Picture 3" descr="EarthImage midnight 21-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557338"/>
            <a:ext cx="428625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EarthImage midnight 21-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1557338"/>
            <a:ext cx="428625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 Box 5"/>
          <p:cNvSpPr txBox="1">
            <a:spLocks noChangeArrowheads="1"/>
          </p:cNvSpPr>
          <p:nvPr/>
        </p:nvSpPr>
        <p:spPr bwMode="auto">
          <a:xfrm>
            <a:off x="179388" y="6021388"/>
            <a:ext cx="43211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1400" b="1"/>
              <a:t>Midnight at the pole 21</a:t>
            </a:r>
            <a:r>
              <a:rPr lang="en-GB" altLang="en-US" sz="1400" b="1" baseline="30000"/>
              <a:t>st</a:t>
            </a:r>
            <a:r>
              <a:rPr lang="en-GB" altLang="en-US" sz="1400" b="1"/>
              <a:t> December</a:t>
            </a:r>
            <a:endParaRPr lang="en-US" altLang="en-US" sz="1400" b="1"/>
          </a:p>
        </p:txBody>
      </p:sp>
      <p:sp>
        <p:nvSpPr>
          <p:cNvPr id="5126" name="Text Box 6"/>
          <p:cNvSpPr txBox="1">
            <a:spLocks noChangeArrowheads="1"/>
          </p:cNvSpPr>
          <p:nvPr/>
        </p:nvSpPr>
        <p:spPr bwMode="auto">
          <a:xfrm>
            <a:off x="4643438" y="5949950"/>
            <a:ext cx="42497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1400" b="1" dirty="0"/>
              <a:t>Midnight at the pole 21</a:t>
            </a:r>
            <a:r>
              <a:rPr lang="en-GB" altLang="en-US" sz="1400" b="1" baseline="30000" dirty="0"/>
              <a:t>st</a:t>
            </a:r>
            <a:r>
              <a:rPr lang="en-GB" altLang="en-US" sz="1400" b="1" dirty="0"/>
              <a:t> June</a:t>
            </a:r>
            <a:endParaRPr lang="en-US" altLang="en-US" sz="1400" b="1" dirty="0"/>
          </a:p>
        </p:txBody>
      </p:sp>
      <p:sp>
        <p:nvSpPr>
          <p:cNvPr id="5127" name="Text Box 7"/>
          <p:cNvSpPr txBox="1">
            <a:spLocks noChangeArrowheads="1"/>
          </p:cNvSpPr>
          <p:nvPr/>
        </p:nvSpPr>
        <p:spPr bwMode="auto">
          <a:xfrm>
            <a:off x="1547813" y="6381750"/>
            <a:ext cx="554355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000" dirty="0"/>
              <a:t>The Living Earth, Inc. copyright 2006</a:t>
            </a:r>
          </a:p>
        </p:txBody>
      </p:sp>
      <p:sp>
        <p:nvSpPr>
          <p:cNvPr id="5128" name="Text Box 8"/>
          <p:cNvSpPr txBox="1">
            <a:spLocks noChangeArrowheads="1"/>
          </p:cNvSpPr>
          <p:nvPr/>
        </p:nvSpPr>
        <p:spPr bwMode="auto">
          <a:xfrm>
            <a:off x="1619250" y="3213100"/>
            <a:ext cx="8651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b="1"/>
              <a:t>South Pole</a:t>
            </a:r>
            <a:r>
              <a:rPr lang="en-GB" altLang="en-US"/>
              <a:t> </a:t>
            </a:r>
            <a:r>
              <a:rPr lang="en-GB" altLang="en-US" sz="1200" b="1">
                <a:solidFill>
                  <a:srgbClr val="FF0000"/>
                </a:solidFill>
              </a:rPr>
              <a:t>X</a:t>
            </a:r>
            <a:endParaRPr lang="en-US" altLang="en-US" sz="1200" b="1">
              <a:solidFill>
                <a:srgbClr val="FF0000"/>
              </a:solidFill>
            </a:endParaRPr>
          </a:p>
        </p:txBody>
      </p:sp>
      <p:sp>
        <p:nvSpPr>
          <p:cNvPr id="5129" name="Text Box 9"/>
          <p:cNvSpPr txBox="1">
            <a:spLocks noChangeArrowheads="1"/>
          </p:cNvSpPr>
          <p:nvPr/>
        </p:nvSpPr>
        <p:spPr bwMode="auto">
          <a:xfrm>
            <a:off x="250825" y="2133600"/>
            <a:ext cx="1225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b="1">
                <a:solidFill>
                  <a:schemeClr val="bg1"/>
                </a:solidFill>
              </a:rPr>
              <a:t>South America</a:t>
            </a:r>
            <a:endParaRPr lang="en-US" altLang="en-US" b="1">
              <a:solidFill>
                <a:schemeClr val="bg1"/>
              </a:solidFill>
            </a:endParaRPr>
          </a:p>
        </p:txBody>
      </p:sp>
      <p:sp>
        <p:nvSpPr>
          <p:cNvPr id="5130" name="Text Box 10"/>
          <p:cNvSpPr txBox="1">
            <a:spLocks noChangeArrowheads="1"/>
          </p:cNvSpPr>
          <p:nvPr/>
        </p:nvSpPr>
        <p:spPr bwMode="auto">
          <a:xfrm>
            <a:off x="3203575" y="1773238"/>
            <a:ext cx="10080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b="1">
                <a:solidFill>
                  <a:schemeClr val="bg1"/>
                </a:solidFill>
              </a:rPr>
              <a:t>Africa</a:t>
            </a:r>
            <a:endParaRPr lang="en-US" altLang="en-US" b="1">
              <a:solidFill>
                <a:schemeClr val="bg1"/>
              </a:solidFill>
            </a:endParaRPr>
          </a:p>
        </p:txBody>
      </p:sp>
      <p:sp>
        <p:nvSpPr>
          <p:cNvPr id="5131" name="Text Box 11"/>
          <p:cNvSpPr txBox="1">
            <a:spLocks noChangeArrowheads="1"/>
          </p:cNvSpPr>
          <p:nvPr/>
        </p:nvSpPr>
        <p:spPr bwMode="auto">
          <a:xfrm>
            <a:off x="2124075" y="5229225"/>
            <a:ext cx="20875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b="1">
                <a:solidFill>
                  <a:schemeClr val="bg1"/>
                </a:solidFill>
              </a:rPr>
              <a:t>Australia and NZ</a:t>
            </a:r>
            <a:endParaRPr lang="en-US" altLang="en-US" b="1">
              <a:solidFill>
                <a:schemeClr val="bg1"/>
              </a:solidFill>
            </a:endParaRPr>
          </a:p>
        </p:txBody>
      </p:sp>
      <p:sp>
        <p:nvSpPr>
          <p:cNvPr id="153612" name="Text Box 12"/>
          <p:cNvSpPr txBox="1">
            <a:spLocks noChangeArrowheads="1"/>
          </p:cNvSpPr>
          <p:nvPr/>
        </p:nvSpPr>
        <p:spPr bwMode="auto">
          <a:xfrm>
            <a:off x="6659563" y="3586163"/>
            <a:ext cx="431800" cy="274637"/>
          </a:xfrm>
          <a:prstGeom prst="rect">
            <a:avLst/>
          </a:prstGeom>
          <a:noFill/>
          <a:ln>
            <a:noFill/>
          </a:ln>
          <a:effectLst/>
          <a:extLst>
            <a:ext uri="{909E8E84-426E-40DD-AFC4-6F175D3DCCD1}">
              <a14:hiddenFill xmlns:a14="http://schemas.microsoft.com/office/drawing/2010/main">
                <a:blipFill dpi="0" rotWithShape="1">
                  <a:blip r:embed="rId5"/>
                  <a:srcRect/>
                  <a:stretch>
                    <a:fillRect b="-7047"/>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GB" altLang="en-US" sz="1200" b="1">
                <a:solidFill>
                  <a:srgbClr val="FF0000"/>
                </a:solidFill>
              </a:rPr>
              <a:t>X</a:t>
            </a:r>
            <a:endParaRPr lang="en-US" altLang="en-US" sz="1200" b="1">
              <a:solidFill>
                <a:srgbClr val="FF0000"/>
              </a:solidFill>
            </a:endParaRPr>
          </a:p>
        </p:txBody>
      </p:sp>
    </p:spTree>
  </p:cSld>
  <p:clrMapOvr>
    <a:masterClrMapping/>
  </p:clrMapOvr>
  <p:transition advTm="5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hidden="1"/>
          <p:cNvSpPr>
            <a:spLocks noGrp="1" noChangeArrowheads="1"/>
          </p:cNvSpPr>
          <p:nvPr>
            <p:ph type="title"/>
          </p:nvPr>
        </p:nvSpPr>
        <p:spPr/>
        <p:txBody>
          <a:bodyPr/>
          <a:lstStyle/>
          <a:p>
            <a:pPr eaLnBrk="1" hangingPunct="1"/>
            <a:endParaRPr lang="en-US" altLang="en-US" smtClean="0"/>
          </a:p>
        </p:txBody>
      </p:sp>
      <p:sp>
        <p:nvSpPr>
          <p:cNvPr id="33795" name="Rectangle 3" descr="50-base2"/>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hidden="1"/>
          <p:cNvSpPr>
            <a:spLocks noGrp="1" noChangeArrowheads="1"/>
          </p:cNvSpPr>
          <p:nvPr>
            <p:ph type="title"/>
          </p:nvPr>
        </p:nvSpPr>
        <p:spPr/>
        <p:txBody>
          <a:bodyPr/>
          <a:lstStyle/>
          <a:p>
            <a:pPr eaLnBrk="1" hangingPunct="1"/>
            <a:endParaRPr lang="en-US" altLang="en-US" smtClean="0"/>
          </a:p>
        </p:txBody>
      </p:sp>
      <p:sp>
        <p:nvSpPr>
          <p:cNvPr id="35843" name="Rectangle 3" descr="60-hummocky1"/>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hidden="1"/>
          <p:cNvSpPr>
            <a:spLocks noGrp="1" noChangeArrowheads="1"/>
          </p:cNvSpPr>
          <p:nvPr>
            <p:ph type="title"/>
          </p:nvPr>
        </p:nvSpPr>
        <p:spPr/>
        <p:txBody>
          <a:bodyPr/>
          <a:lstStyle/>
          <a:p>
            <a:pPr eaLnBrk="1" hangingPunct="1"/>
            <a:endParaRPr lang="en-US" altLang="en-US" smtClean="0"/>
          </a:p>
        </p:txBody>
      </p:sp>
      <p:sp>
        <p:nvSpPr>
          <p:cNvPr id="37891" name="Rectangle 3" descr="70-hummocky2"/>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hidden="1"/>
          <p:cNvSpPr>
            <a:spLocks noGrp="1" noChangeArrowheads="1"/>
          </p:cNvSpPr>
          <p:nvPr>
            <p:ph type="title"/>
          </p:nvPr>
        </p:nvSpPr>
        <p:spPr/>
        <p:txBody>
          <a:bodyPr/>
          <a:lstStyle/>
          <a:p>
            <a:pPr eaLnBrk="1" hangingPunct="1"/>
            <a:endParaRPr lang="en-US" altLang="en-US" smtClean="0"/>
          </a:p>
        </p:txBody>
      </p:sp>
      <p:sp>
        <p:nvSpPr>
          <p:cNvPr id="39939" name="Rectangle 3" descr="80-hummocky3"/>
          <p:cNvSpPr>
            <a:spLocks noGrp="1" noChangeAspect="1" noChangeArrowheads="1"/>
          </p:cNvSpPr>
          <p:nvPr isPhoto="1"/>
        </p:nvSpPr>
        <p:spPr bwMode="auto">
          <a:xfrm>
            <a:off x="0"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hidden="1"/>
          <p:cNvSpPr>
            <a:spLocks noGrp="1" noChangeArrowheads="1"/>
          </p:cNvSpPr>
          <p:nvPr>
            <p:ph type="title"/>
          </p:nvPr>
        </p:nvSpPr>
        <p:spPr/>
        <p:txBody>
          <a:bodyPr/>
          <a:lstStyle/>
          <a:p>
            <a:pPr eaLnBrk="1" hangingPunct="1"/>
            <a:endParaRPr lang="en-US" altLang="en-US" smtClean="0"/>
          </a:p>
        </p:txBody>
      </p:sp>
      <p:sp>
        <p:nvSpPr>
          <p:cNvPr id="41987" name="Rectangle 3" descr="110-berg_scape1"/>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hidden="1"/>
          <p:cNvSpPr>
            <a:spLocks noGrp="1" noChangeArrowheads="1"/>
          </p:cNvSpPr>
          <p:nvPr>
            <p:ph type="title"/>
          </p:nvPr>
        </p:nvSpPr>
        <p:spPr/>
        <p:txBody>
          <a:bodyPr/>
          <a:lstStyle/>
          <a:p>
            <a:pPr eaLnBrk="1" hangingPunct="1"/>
            <a:endParaRPr lang="en-US" altLang="en-US" smtClean="0"/>
          </a:p>
        </p:txBody>
      </p:sp>
      <p:sp>
        <p:nvSpPr>
          <p:cNvPr id="44035" name="Rectangle 3" descr="130-cath_berg2"/>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hidden="1"/>
          <p:cNvSpPr>
            <a:spLocks noGrp="1" noChangeArrowheads="1"/>
          </p:cNvSpPr>
          <p:nvPr>
            <p:ph type="title"/>
          </p:nvPr>
        </p:nvSpPr>
        <p:spPr/>
        <p:txBody>
          <a:bodyPr/>
          <a:lstStyle/>
          <a:p>
            <a:pPr eaLnBrk="1" hangingPunct="1"/>
            <a:endParaRPr lang="en-US" altLang="en-US" smtClean="0"/>
          </a:p>
        </p:txBody>
      </p:sp>
      <p:sp>
        <p:nvSpPr>
          <p:cNvPr id="46083" name="Rectangle 3" descr="150-crevasse2"/>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hidden="1"/>
          <p:cNvSpPr>
            <a:spLocks noGrp="1" noChangeArrowheads="1"/>
          </p:cNvSpPr>
          <p:nvPr>
            <p:ph type="title"/>
          </p:nvPr>
        </p:nvSpPr>
        <p:spPr/>
        <p:txBody>
          <a:bodyPr/>
          <a:lstStyle/>
          <a:p>
            <a:pPr eaLnBrk="1" hangingPunct="1"/>
            <a:endParaRPr lang="en-US" altLang="en-US" smtClean="0"/>
          </a:p>
        </p:txBody>
      </p:sp>
      <p:sp>
        <p:nvSpPr>
          <p:cNvPr id="48131" name="Rectangle 3" descr="160-hummocky8"/>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hidden="1"/>
          <p:cNvSpPr>
            <a:spLocks noGrp="1" noChangeArrowheads="1"/>
          </p:cNvSpPr>
          <p:nvPr>
            <p:ph type="title"/>
          </p:nvPr>
        </p:nvSpPr>
        <p:spPr/>
        <p:txBody>
          <a:bodyPr/>
          <a:lstStyle/>
          <a:p>
            <a:pPr eaLnBrk="1" hangingPunct="1"/>
            <a:endParaRPr lang="en-US" altLang="en-US" smtClean="0"/>
          </a:p>
        </p:txBody>
      </p:sp>
      <p:sp>
        <p:nvSpPr>
          <p:cNvPr id="50179" name="Rectangle 3" descr="180-manhaul1"/>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25880"/>
            <a:ext cx="9144000" cy="4206240"/>
          </a:xfrm>
          <a:prstGeom prst="rect">
            <a:avLst/>
          </a:prstGeom>
        </p:spPr>
      </p:pic>
    </p:spTree>
    <p:extLst>
      <p:ext uri="{BB962C8B-B14F-4D97-AF65-F5344CB8AC3E}">
        <p14:creationId xmlns:p14="http://schemas.microsoft.com/office/powerpoint/2010/main" val="2257312618"/>
      </p:ext>
    </p:extLst>
  </p:cSld>
  <p:clrMapOvr>
    <a:masterClrMapping/>
  </p:clrMapOvr>
  <p:transition advTm="5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hidden="1"/>
          <p:cNvSpPr>
            <a:spLocks noGrp="1" noChangeArrowheads="1"/>
          </p:cNvSpPr>
          <p:nvPr>
            <p:ph type="title"/>
          </p:nvPr>
        </p:nvSpPr>
        <p:spPr/>
        <p:txBody>
          <a:bodyPr/>
          <a:lstStyle/>
          <a:p>
            <a:pPr eaLnBrk="1" hangingPunct="1"/>
            <a:endParaRPr lang="en-US" altLang="en-US" smtClean="0"/>
          </a:p>
        </p:txBody>
      </p:sp>
      <p:sp>
        <p:nvSpPr>
          <p:cNvPr id="7171" name="Rectangle 3" descr="5-heavy_sea"/>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6543" y="0"/>
            <a:ext cx="4670913" cy="6858000"/>
          </a:xfrm>
          <a:prstGeom prst="rect">
            <a:avLst/>
          </a:prstGeom>
        </p:spPr>
      </p:pic>
    </p:spTree>
    <p:extLst>
      <p:ext uri="{BB962C8B-B14F-4D97-AF65-F5344CB8AC3E}">
        <p14:creationId xmlns:p14="http://schemas.microsoft.com/office/powerpoint/2010/main" val="2061609810"/>
      </p:ext>
    </p:extLst>
  </p:cSld>
  <p:clrMapOvr>
    <a:masterClrMapping/>
  </p:clrMapOvr>
  <p:transition advTm="5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3374295637"/>
      </p:ext>
    </p:extLst>
  </p:cSld>
  <p:clrMapOvr>
    <a:masterClrMapping/>
  </p:clrMapOvr>
  <p:transition advTm="5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70499961"/>
      </p:ext>
    </p:extLst>
  </p:cSld>
  <p:clrMapOvr>
    <a:masterClrMapping/>
  </p:clrMapOvr>
  <p:transition advTm="5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15415309"/>
      </p:ext>
    </p:extLst>
  </p:cSld>
  <p:clrMapOvr>
    <a:masterClrMapping/>
  </p:clrMapOvr>
  <p:transition advTm="5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5138" y="0"/>
            <a:ext cx="6233723" cy="6858000"/>
          </a:xfrm>
          <a:prstGeom prst="rect">
            <a:avLst/>
          </a:prstGeom>
        </p:spPr>
      </p:pic>
    </p:spTree>
    <p:extLst>
      <p:ext uri="{BB962C8B-B14F-4D97-AF65-F5344CB8AC3E}">
        <p14:creationId xmlns:p14="http://schemas.microsoft.com/office/powerpoint/2010/main" val="4140885469"/>
      </p:ext>
    </p:extLst>
  </p:cSld>
  <p:clrMapOvr>
    <a:masterClrMapping/>
  </p:clrMapOvr>
  <p:transition advTm="500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99301836"/>
      </p:ext>
    </p:extLst>
  </p:cSld>
  <p:clrMapOvr>
    <a:masterClrMapping/>
  </p:clrMapOvr>
  <p:transition advTm="500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06715733"/>
      </p:ext>
    </p:extLst>
  </p:cSld>
  <p:clrMapOvr>
    <a:masterClrMapping/>
  </p:clrMapOvr>
  <p:transition advTm="500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9921489"/>
      </p:ext>
    </p:extLst>
  </p:cSld>
  <p:clrMapOvr>
    <a:masterClrMapping/>
  </p:clrMapOvr>
  <p:transition advTm="500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23432403"/>
      </p:ext>
    </p:extLst>
  </p:cSld>
  <p:clrMapOvr>
    <a:masterClrMapping/>
  </p:clrMapOvr>
  <p:transition advTm="500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hidden="1"/>
          <p:cNvSpPr>
            <a:spLocks noGrp="1" noChangeArrowheads="1"/>
          </p:cNvSpPr>
          <p:nvPr>
            <p:ph type="title"/>
          </p:nvPr>
        </p:nvSpPr>
        <p:spPr/>
        <p:txBody>
          <a:bodyPr/>
          <a:lstStyle/>
          <a:p>
            <a:pPr eaLnBrk="1" hangingPunct="1"/>
            <a:endParaRPr lang="en-US" altLang="en-US" smtClean="0"/>
          </a:p>
        </p:txBody>
      </p:sp>
      <p:sp>
        <p:nvSpPr>
          <p:cNvPr id="52227" name="Rectangle 3" descr="190-mirage"/>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hidden="1"/>
          <p:cNvSpPr>
            <a:spLocks noGrp="1" noChangeArrowheads="1"/>
          </p:cNvSpPr>
          <p:nvPr>
            <p:ph type="title"/>
          </p:nvPr>
        </p:nvSpPr>
        <p:spPr/>
        <p:txBody>
          <a:bodyPr/>
          <a:lstStyle/>
          <a:p>
            <a:pPr eaLnBrk="1" hangingPunct="1"/>
            <a:endParaRPr lang="en-US" altLang="en-US" smtClean="0"/>
          </a:p>
        </p:txBody>
      </p:sp>
      <p:sp>
        <p:nvSpPr>
          <p:cNvPr id="9219" name="Rectangle 3" descr="7-albatross"/>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hidden="1"/>
          <p:cNvSpPr>
            <a:spLocks noGrp="1" noChangeArrowheads="1"/>
          </p:cNvSpPr>
          <p:nvPr>
            <p:ph type="title"/>
          </p:nvPr>
        </p:nvSpPr>
        <p:spPr/>
        <p:txBody>
          <a:bodyPr/>
          <a:lstStyle/>
          <a:p>
            <a:pPr eaLnBrk="1" hangingPunct="1"/>
            <a:endParaRPr lang="en-US" altLang="en-US" smtClean="0"/>
          </a:p>
        </p:txBody>
      </p:sp>
      <p:sp>
        <p:nvSpPr>
          <p:cNvPr id="54275" name="Rectangle 3" descr="200-Untitled-65"/>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hidden="1"/>
          <p:cNvSpPr>
            <a:spLocks noGrp="1" noChangeArrowheads="1"/>
          </p:cNvSpPr>
          <p:nvPr>
            <p:ph type="title"/>
          </p:nvPr>
        </p:nvSpPr>
        <p:spPr/>
        <p:txBody>
          <a:bodyPr/>
          <a:lstStyle/>
          <a:p>
            <a:pPr eaLnBrk="1" hangingPunct="1"/>
            <a:endParaRPr lang="en-US" altLang="en-US" smtClean="0"/>
          </a:p>
        </p:txBody>
      </p:sp>
      <p:sp>
        <p:nvSpPr>
          <p:cNvPr id="58371" name="Rectangle 3" descr="202-pointy6"/>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hidden="1"/>
          <p:cNvSpPr>
            <a:spLocks noGrp="1" noChangeArrowheads="1"/>
          </p:cNvSpPr>
          <p:nvPr>
            <p:ph type="title"/>
          </p:nvPr>
        </p:nvSpPr>
        <p:spPr/>
        <p:txBody>
          <a:bodyPr/>
          <a:lstStyle/>
          <a:p>
            <a:pPr eaLnBrk="1" hangingPunct="1"/>
            <a:endParaRPr lang="en-US" altLang="en-US" smtClean="0"/>
          </a:p>
        </p:txBody>
      </p:sp>
      <p:sp>
        <p:nvSpPr>
          <p:cNvPr id="60419" name="Rectangle 3" descr="203-pointy1"/>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hidden="1"/>
          <p:cNvSpPr>
            <a:spLocks noGrp="1" noChangeArrowheads="1"/>
          </p:cNvSpPr>
          <p:nvPr>
            <p:ph type="title"/>
          </p:nvPr>
        </p:nvSpPr>
        <p:spPr/>
        <p:txBody>
          <a:bodyPr/>
          <a:lstStyle/>
          <a:p>
            <a:pPr eaLnBrk="1" hangingPunct="1"/>
            <a:endParaRPr lang="en-US" altLang="en-US" smtClean="0"/>
          </a:p>
        </p:txBody>
      </p:sp>
      <p:sp>
        <p:nvSpPr>
          <p:cNvPr id="62467" name="Rectangle 3" descr="205-scenic3"/>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hidden="1"/>
          <p:cNvSpPr>
            <a:spLocks noGrp="1" noChangeArrowheads="1"/>
          </p:cNvSpPr>
          <p:nvPr>
            <p:ph type="title"/>
          </p:nvPr>
        </p:nvSpPr>
        <p:spPr/>
        <p:txBody>
          <a:bodyPr/>
          <a:lstStyle/>
          <a:p>
            <a:pPr eaLnBrk="1" hangingPunct="1"/>
            <a:endParaRPr lang="en-US" altLang="en-US" smtClean="0"/>
          </a:p>
        </p:txBody>
      </p:sp>
      <p:sp>
        <p:nvSpPr>
          <p:cNvPr id="64515" name="Rectangle 3" descr="206-scenic6"/>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hidden="1"/>
          <p:cNvSpPr>
            <a:spLocks noGrp="1" noChangeArrowheads="1"/>
          </p:cNvSpPr>
          <p:nvPr>
            <p:ph type="title"/>
          </p:nvPr>
        </p:nvSpPr>
        <p:spPr/>
        <p:txBody>
          <a:bodyPr/>
          <a:lstStyle/>
          <a:p>
            <a:pPr eaLnBrk="1" hangingPunct="1"/>
            <a:endParaRPr lang="en-US" altLang="en-US" smtClean="0"/>
          </a:p>
        </p:txBody>
      </p:sp>
      <p:sp>
        <p:nvSpPr>
          <p:cNvPr id="66563" name="Rectangle 3" descr="207-ski_berg2McCoy"/>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hidden="1"/>
          <p:cNvSpPr>
            <a:spLocks noGrp="1" noChangeArrowheads="1"/>
          </p:cNvSpPr>
          <p:nvPr>
            <p:ph type="title"/>
          </p:nvPr>
        </p:nvSpPr>
        <p:spPr/>
        <p:txBody>
          <a:bodyPr/>
          <a:lstStyle/>
          <a:p>
            <a:pPr eaLnBrk="1" hangingPunct="1"/>
            <a:endParaRPr lang="en-US" altLang="en-US" smtClean="0"/>
          </a:p>
        </p:txBody>
      </p:sp>
      <p:sp>
        <p:nvSpPr>
          <p:cNvPr id="68611" name="Rectangle 3" descr="210-solar_pillar"/>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hidden="1"/>
          <p:cNvSpPr>
            <a:spLocks noGrp="1" noChangeArrowheads="1"/>
          </p:cNvSpPr>
          <p:nvPr>
            <p:ph type="title"/>
          </p:nvPr>
        </p:nvSpPr>
        <p:spPr/>
        <p:txBody>
          <a:bodyPr/>
          <a:lstStyle/>
          <a:p>
            <a:pPr eaLnBrk="1" hangingPunct="1"/>
            <a:endParaRPr lang="en-US" altLang="en-US" smtClean="0"/>
          </a:p>
        </p:txBody>
      </p:sp>
      <p:sp>
        <p:nvSpPr>
          <p:cNvPr id="70659" name="Rectangle 3" descr="220-water-chuck"/>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hidden="1"/>
          <p:cNvSpPr>
            <a:spLocks noGrp="1" noChangeArrowheads="1"/>
          </p:cNvSpPr>
          <p:nvPr>
            <p:ph type="title"/>
          </p:nvPr>
        </p:nvSpPr>
        <p:spPr/>
        <p:txBody>
          <a:bodyPr/>
          <a:lstStyle/>
          <a:p>
            <a:pPr eaLnBrk="1" hangingPunct="1"/>
            <a:endParaRPr lang="en-US" altLang="en-US" smtClean="0"/>
          </a:p>
        </p:txBody>
      </p:sp>
      <p:sp>
        <p:nvSpPr>
          <p:cNvPr id="74755" name="Rectangle 3" descr="235-skiing1"/>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hidden="1"/>
          <p:cNvSpPr>
            <a:spLocks noGrp="1" noChangeArrowheads="1"/>
          </p:cNvSpPr>
          <p:nvPr>
            <p:ph type="title"/>
          </p:nvPr>
        </p:nvSpPr>
        <p:spPr/>
        <p:txBody>
          <a:bodyPr/>
          <a:lstStyle/>
          <a:p>
            <a:pPr eaLnBrk="1" hangingPunct="1"/>
            <a:endParaRPr lang="en-US" altLang="en-US" smtClean="0"/>
          </a:p>
        </p:txBody>
      </p:sp>
      <p:sp>
        <p:nvSpPr>
          <p:cNvPr id="76803" name="Rectangle 3" descr="240-lone_adelie"/>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hidden="1"/>
          <p:cNvSpPr>
            <a:spLocks noGrp="1" noChangeArrowheads="1"/>
          </p:cNvSpPr>
          <p:nvPr>
            <p:ph type="title"/>
          </p:nvPr>
        </p:nvSpPr>
        <p:spPr/>
        <p:txBody>
          <a:bodyPr/>
          <a:lstStyle/>
          <a:p>
            <a:pPr eaLnBrk="1" hangingPunct="1"/>
            <a:endParaRPr lang="en-US" altLang="en-US" smtClean="0"/>
          </a:p>
        </p:txBody>
      </p:sp>
      <p:sp>
        <p:nvSpPr>
          <p:cNvPr id="11267" name="Rectangle 3" descr="8a-berg8"/>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hidden="1"/>
          <p:cNvSpPr>
            <a:spLocks noGrp="1" noChangeArrowheads="1"/>
          </p:cNvSpPr>
          <p:nvPr>
            <p:ph type="title"/>
          </p:nvPr>
        </p:nvSpPr>
        <p:spPr/>
        <p:txBody>
          <a:bodyPr/>
          <a:lstStyle/>
          <a:p>
            <a:pPr eaLnBrk="1" hangingPunct="1"/>
            <a:endParaRPr lang="en-US" altLang="en-US" smtClean="0"/>
          </a:p>
        </p:txBody>
      </p:sp>
      <p:sp>
        <p:nvSpPr>
          <p:cNvPr id="78851" name="Rectangle 3" descr="250-penguin_pair-McCoy1"/>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hidden="1"/>
          <p:cNvSpPr>
            <a:spLocks noGrp="1" noChangeArrowheads="1"/>
          </p:cNvSpPr>
          <p:nvPr>
            <p:ph type="title"/>
          </p:nvPr>
        </p:nvSpPr>
        <p:spPr/>
        <p:txBody>
          <a:bodyPr/>
          <a:lstStyle/>
          <a:p>
            <a:pPr eaLnBrk="1" hangingPunct="1"/>
            <a:endParaRPr lang="en-US" altLang="en-US" smtClean="0"/>
          </a:p>
        </p:txBody>
      </p:sp>
      <p:sp>
        <p:nvSpPr>
          <p:cNvPr id="80899" name="Rectangle 3" descr="260-penguin17"/>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hidden="1"/>
          <p:cNvSpPr>
            <a:spLocks noGrp="1" noChangeArrowheads="1"/>
          </p:cNvSpPr>
          <p:nvPr>
            <p:ph type="title"/>
          </p:nvPr>
        </p:nvSpPr>
        <p:spPr/>
        <p:txBody>
          <a:bodyPr/>
          <a:lstStyle/>
          <a:p>
            <a:pPr eaLnBrk="1" hangingPunct="1"/>
            <a:endParaRPr lang="en-US" altLang="en-US" smtClean="0"/>
          </a:p>
        </p:txBody>
      </p:sp>
      <p:sp>
        <p:nvSpPr>
          <p:cNvPr id="82947" name="Rectangle 3" descr="270-penguin_group11"/>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hidden="1"/>
          <p:cNvSpPr>
            <a:spLocks noGrp="1" noChangeArrowheads="1"/>
          </p:cNvSpPr>
          <p:nvPr>
            <p:ph type="title"/>
          </p:nvPr>
        </p:nvSpPr>
        <p:spPr/>
        <p:txBody>
          <a:bodyPr/>
          <a:lstStyle/>
          <a:p>
            <a:pPr eaLnBrk="1" hangingPunct="1"/>
            <a:endParaRPr lang="en-US" altLang="en-US" smtClean="0"/>
          </a:p>
        </p:txBody>
      </p:sp>
      <p:sp>
        <p:nvSpPr>
          <p:cNvPr id="87043" name="Rectangle 3" descr="280-courtship7a"/>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hidden="1"/>
          <p:cNvSpPr>
            <a:spLocks noGrp="1" noChangeArrowheads="1"/>
          </p:cNvSpPr>
          <p:nvPr>
            <p:ph type="title"/>
          </p:nvPr>
        </p:nvSpPr>
        <p:spPr/>
        <p:txBody>
          <a:bodyPr/>
          <a:lstStyle/>
          <a:p>
            <a:pPr eaLnBrk="1" hangingPunct="1"/>
            <a:endParaRPr lang="en-US" altLang="en-US" smtClean="0"/>
          </a:p>
        </p:txBody>
      </p:sp>
      <p:sp>
        <p:nvSpPr>
          <p:cNvPr id="89091" name="Rectangle 3" descr="285-courtship12"/>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hidden="1"/>
          <p:cNvSpPr>
            <a:spLocks noGrp="1" noChangeArrowheads="1"/>
          </p:cNvSpPr>
          <p:nvPr>
            <p:ph type="title"/>
          </p:nvPr>
        </p:nvSpPr>
        <p:spPr/>
        <p:txBody>
          <a:bodyPr/>
          <a:lstStyle/>
          <a:p>
            <a:pPr eaLnBrk="1" hangingPunct="1"/>
            <a:endParaRPr lang="en-US" altLang="en-US" smtClean="0"/>
          </a:p>
        </p:txBody>
      </p:sp>
      <p:sp>
        <p:nvSpPr>
          <p:cNvPr id="91139" name="Rectangle 3" descr="290-courtship6"/>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hidden="1"/>
          <p:cNvSpPr>
            <a:spLocks noGrp="1" noChangeArrowheads="1"/>
          </p:cNvSpPr>
          <p:nvPr>
            <p:ph type="title"/>
          </p:nvPr>
        </p:nvSpPr>
        <p:spPr/>
        <p:txBody>
          <a:bodyPr/>
          <a:lstStyle/>
          <a:p>
            <a:pPr eaLnBrk="1" hangingPunct="1"/>
            <a:endParaRPr lang="en-US" altLang="en-US" smtClean="0"/>
          </a:p>
        </p:txBody>
      </p:sp>
      <p:sp>
        <p:nvSpPr>
          <p:cNvPr id="93187" name="Rectangle 3" descr="295-squabble2"/>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hidden="1"/>
          <p:cNvSpPr>
            <a:spLocks noGrp="1" noChangeArrowheads="1"/>
          </p:cNvSpPr>
          <p:nvPr>
            <p:ph type="title"/>
          </p:nvPr>
        </p:nvSpPr>
        <p:spPr/>
        <p:txBody>
          <a:bodyPr/>
          <a:lstStyle/>
          <a:p>
            <a:pPr eaLnBrk="1" hangingPunct="1"/>
            <a:endParaRPr lang="en-US" altLang="en-US" smtClean="0"/>
          </a:p>
        </p:txBody>
      </p:sp>
      <p:sp>
        <p:nvSpPr>
          <p:cNvPr id="95235" name="Rectangle 3" descr="296-squabble3"/>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hidden="1"/>
          <p:cNvSpPr>
            <a:spLocks noGrp="1" noChangeArrowheads="1"/>
          </p:cNvSpPr>
          <p:nvPr>
            <p:ph type="title"/>
          </p:nvPr>
        </p:nvSpPr>
        <p:spPr/>
        <p:txBody>
          <a:bodyPr/>
          <a:lstStyle/>
          <a:p>
            <a:pPr eaLnBrk="1" hangingPunct="1"/>
            <a:endParaRPr lang="en-US" altLang="en-US" smtClean="0"/>
          </a:p>
        </p:txBody>
      </p:sp>
      <p:sp>
        <p:nvSpPr>
          <p:cNvPr id="97283" name="Rectangle 3" descr="300-courtship10"/>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hidden="1"/>
          <p:cNvSpPr>
            <a:spLocks noGrp="1" noChangeArrowheads="1"/>
          </p:cNvSpPr>
          <p:nvPr>
            <p:ph type="title"/>
          </p:nvPr>
        </p:nvSpPr>
        <p:spPr/>
        <p:txBody>
          <a:bodyPr/>
          <a:lstStyle/>
          <a:p>
            <a:pPr eaLnBrk="1" hangingPunct="1"/>
            <a:endParaRPr lang="en-US" altLang="en-US" smtClean="0"/>
          </a:p>
        </p:txBody>
      </p:sp>
      <p:sp>
        <p:nvSpPr>
          <p:cNvPr id="99331" name="Rectangle 3" descr="320-dancing-penguin"/>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hidden="1"/>
          <p:cNvSpPr>
            <a:spLocks noGrp="1" noChangeArrowheads="1"/>
          </p:cNvSpPr>
          <p:nvPr>
            <p:ph type="title"/>
          </p:nvPr>
        </p:nvSpPr>
        <p:spPr/>
        <p:txBody>
          <a:bodyPr/>
          <a:lstStyle/>
          <a:p>
            <a:pPr eaLnBrk="1" hangingPunct="1"/>
            <a:endParaRPr lang="en-US" altLang="en-US" smtClean="0"/>
          </a:p>
        </p:txBody>
      </p:sp>
      <p:sp>
        <p:nvSpPr>
          <p:cNvPr id="13315" name="Rectangle 3" descr="8b-rescue3"/>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hidden="1"/>
          <p:cNvSpPr>
            <a:spLocks noGrp="1" noChangeArrowheads="1"/>
          </p:cNvSpPr>
          <p:nvPr>
            <p:ph type="title"/>
          </p:nvPr>
        </p:nvSpPr>
        <p:spPr/>
        <p:txBody>
          <a:bodyPr/>
          <a:lstStyle/>
          <a:p>
            <a:pPr eaLnBrk="1" hangingPunct="1"/>
            <a:endParaRPr lang="en-US" altLang="en-US" smtClean="0"/>
          </a:p>
        </p:txBody>
      </p:sp>
      <p:sp>
        <p:nvSpPr>
          <p:cNvPr id="103427" name="Rectangle 3" descr="340-ice-foot9"/>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hidden="1"/>
          <p:cNvSpPr>
            <a:spLocks noGrp="1" noChangeArrowheads="1"/>
          </p:cNvSpPr>
          <p:nvPr>
            <p:ph type="title"/>
          </p:nvPr>
        </p:nvSpPr>
        <p:spPr/>
        <p:txBody>
          <a:bodyPr/>
          <a:lstStyle/>
          <a:p>
            <a:pPr eaLnBrk="1" hangingPunct="1"/>
            <a:endParaRPr lang="en-US" altLang="en-US" smtClean="0"/>
          </a:p>
        </p:txBody>
      </p:sp>
      <p:sp>
        <p:nvSpPr>
          <p:cNvPr id="105475" name="Rectangle 3" descr="350-ice-foot14"/>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hidden="1"/>
          <p:cNvSpPr>
            <a:spLocks noGrp="1" noChangeArrowheads="1"/>
          </p:cNvSpPr>
          <p:nvPr>
            <p:ph type="title"/>
          </p:nvPr>
        </p:nvSpPr>
        <p:spPr/>
        <p:txBody>
          <a:bodyPr/>
          <a:lstStyle/>
          <a:p>
            <a:pPr eaLnBrk="1" hangingPunct="1"/>
            <a:endParaRPr lang="en-US" altLang="en-US" smtClean="0"/>
          </a:p>
        </p:txBody>
      </p:sp>
      <p:sp>
        <p:nvSpPr>
          <p:cNvPr id="107523" name="Rectangle 3" descr="360-ice-foot1"/>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hidden="1"/>
          <p:cNvSpPr>
            <a:spLocks noGrp="1" noChangeArrowheads="1"/>
          </p:cNvSpPr>
          <p:nvPr>
            <p:ph type="title"/>
          </p:nvPr>
        </p:nvSpPr>
        <p:spPr/>
        <p:txBody>
          <a:bodyPr/>
          <a:lstStyle/>
          <a:p>
            <a:pPr eaLnBrk="1" hangingPunct="1"/>
            <a:endParaRPr lang="en-US" altLang="en-US" smtClean="0"/>
          </a:p>
        </p:txBody>
      </p:sp>
      <p:sp>
        <p:nvSpPr>
          <p:cNvPr id="109571" name="Rectangle 3" descr="390-parent-chick4"/>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hidden="1"/>
          <p:cNvSpPr>
            <a:spLocks noGrp="1" noChangeArrowheads="1"/>
          </p:cNvSpPr>
          <p:nvPr>
            <p:ph type="title"/>
          </p:nvPr>
        </p:nvSpPr>
        <p:spPr/>
        <p:txBody>
          <a:bodyPr/>
          <a:lstStyle/>
          <a:p>
            <a:pPr eaLnBrk="1" hangingPunct="1"/>
            <a:endParaRPr lang="en-US" altLang="en-US" smtClean="0"/>
          </a:p>
        </p:txBody>
      </p:sp>
      <p:sp>
        <p:nvSpPr>
          <p:cNvPr id="111619" name="Rectangle 3" descr="400-penguin4"/>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hidden="1"/>
          <p:cNvSpPr>
            <a:spLocks noGrp="1" noChangeArrowheads="1"/>
          </p:cNvSpPr>
          <p:nvPr>
            <p:ph type="title"/>
          </p:nvPr>
        </p:nvSpPr>
        <p:spPr/>
        <p:txBody>
          <a:bodyPr/>
          <a:lstStyle/>
          <a:p>
            <a:pPr eaLnBrk="1" hangingPunct="1"/>
            <a:endParaRPr lang="en-US" altLang="en-US" smtClean="0"/>
          </a:p>
        </p:txBody>
      </p:sp>
      <p:sp>
        <p:nvSpPr>
          <p:cNvPr id="115715" name="Rectangle 3" descr="430-bad_hair_day2"/>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hidden="1"/>
          <p:cNvSpPr>
            <a:spLocks noGrp="1" noChangeArrowheads="1"/>
          </p:cNvSpPr>
          <p:nvPr>
            <p:ph type="title"/>
          </p:nvPr>
        </p:nvSpPr>
        <p:spPr/>
        <p:txBody>
          <a:bodyPr/>
          <a:lstStyle/>
          <a:p>
            <a:pPr eaLnBrk="1" hangingPunct="1"/>
            <a:endParaRPr lang="en-US" altLang="en-US" smtClean="0"/>
          </a:p>
        </p:txBody>
      </p:sp>
      <p:sp>
        <p:nvSpPr>
          <p:cNvPr id="119811" name="Rectangle 3" descr="445-skuas2"/>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hidden="1"/>
          <p:cNvSpPr>
            <a:spLocks noGrp="1" noChangeArrowheads="1"/>
          </p:cNvSpPr>
          <p:nvPr>
            <p:ph type="title"/>
          </p:nvPr>
        </p:nvSpPr>
        <p:spPr/>
        <p:txBody>
          <a:bodyPr/>
          <a:lstStyle/>
          <a:p>
            <a:pPr eaLnBrk="1" hangingPunct="1"/>
            <a:endParaRPr lang="en-US" altLang="en-US" smtClean="0"/>
          </a:p>
        </p:txBody>
      </p:sp>
      <p:sp>
        <p:nvSpPr>
          <p:cNvPr id="121859" name="Rectangle 3" descr="450-adelie_chick1"/>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hidden="1"/>
          <p:cNvSpPr>
            <a:spLocks noGrp="1" noChangeArrowheads="1"/>
          </p:cNvSpPr>
          <p:nvPr>
            <p:ph type="title"/>
          </p:nvPr>
        </p:nvSpPr>
        <p:spPr/>
        <p:txBody>
          <a:bodyPr/>
          <a:lstStyle/>
          <a:p>
            <a:pPr eaLnBrk="1" hangingPunct="1"/>
            <a:endParaRPr lang="en-US" altLang="en-US" smtClean="0"/>
          </a:p>
        </p:txBody>
      </p:sp>
      <p:sp>
        <p:nvSpPr>
          <p:cNvPr id="125955" name="Rectangle 3" descr="470-penguin11"/>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hidden="1"/>
          <p:cNvSpPr>
            <a:spLocks noGrp="1" noChangeArrowheads="1"/>
          </p:cNvSpPr>
          <p:nvPr>
            <p:ph type="title"/>
          </p:nvPr>
        </p:nvSpPr>
        <p:spPr/>
        <p:txBody>
          <a:bodyPr/>
          <a:lstStyle/>
          <a:p>
            <a:pPr eaLnBrk="1" hangingPunct="1"/>
            <a:endParaRPr lang="en-US" altLang="en-US" smtClean="0"/>
          </a:p>
        </p:txBody>
      </p:sp>
      <p:sp>
        <p:nvSpPr>
          <p:cNvPr id="128003" name="Rectangle 3" descr="480-penguin14"/>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hidden="1"/>
          <p:cNvSpPr>
            <a:spLocks noGrp="1" noChangeArrowheads="1"/>
          </p:cNvSpPr>
          <p:nvPr>
            <p:ph type="title"/>
          </p:nvPr>
        </p:nvSpPr>
        <p:spPr/>
        <p:txBody>
          <a:bodyPr/>
          <a:lstStyle/>
          <a:p>
            <a:pPr eaLnBrk="1" hangingPunct="1"/>
            <a:endParaRPr lang="en-US" altLang="en-US" smtClean="0"/>
          </a:p>
        </p:txBody>
      </p:sp>
      <p:sp>
        <p:nvSpPr>
          <p:cNvPr id="15363" name="Rectangle 3" descr="9-rescue1"/>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hidden="1"/>
          <p:cNvSpPr>
            <a:spLocks noGrp="1" noChangeArrowheads="1"/>
          </p:cNvSpPr>
          <p:nvPr>
            <p:ph type="title"/>
          </p:nvPr>
        </p:nvSpPr>
        <p:spPr/>
        <p:txBody>
          <a:bodyPr/>
          <a:lstStyle/>
          <a:p>
            <a:pPr eaLnBrk="1" hangingPunct="1"/>
            <a:endParaRPr lang="en-US" altLang="en-US" smtClean="0"/>
          </a:p>
        </p:txBody>
      </p:sp>
      <p:sp>
        <p:nvSpPr>
          <p:cNvPr id="130051" name="Rectangle 3" descr="490-penguin_group12"/>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hidden="1"/>
          <p:cNvSpPr>
            <a:spLocks noGrp="1" noChangeArrowheads="1"/>
          </p:cNvSpPr>
          <p:nvPr>
            <p:ph type="title"/>
          </p:nvPr>
        </p:nvSpPr>
        <p:spPr/>
        <p:txBody>
          <a:bodyPr/>
          <a:lstStyle/>
          <a:p>
            <a:pPr eaLnBrk="1" hangingPunct="1"/>
            <a:endParaRPr lang="en-US" altLang="en-US" smtClean="0"/>
          </a:p>
        </p:txBody>
      </p:sp>
      <p:sp>
        <p:nvSpPr>
          <p:cNvPr id="132099" name="Rectangle 3" descr="495-gentoo1"/>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hidden="1"/>
          <p:cNvSpPr>
            <a:spLocks noGrp="1" noChangeArrowheads="1"/>
          </p:cNvSpPr>
          <p:nvPr>
            <p:ph type="title"/>
          </p:nvPr>
        </p:nvSpPr>
        <p:spPr/>
        <p:txBody>
          <a:bodyPr/>
          <a:lstStyle/>
          <a:p>
            <a:pPr eaLnBrk="1" hangingPunct="1"/>
            <a:endParaRPr lang="en-US" altLang="en-US" smtClean="0"/>
          </a:p>
        </p:txBody>
      </p:sp>
      <p:sp>
        <p:nvSpPr>
          <p:cNvPr id="134147" name="Rectangle 3" descr="500-BEshag_pose3"/>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hidden="1"/>
          <p:cNvSpPr>
            <a:spLocks noGrp="1" noChangeArrowheads="1"/>
          </p:cNvSpPr>
          <p:nvPr>
            <p:ph type="title"/>
          </p:nvPr>
        </p:nvSpPr>
        <p:spPr/>
        <p:txBody>
          <a:bodyPr/>
          <a:lstStyle/>
          <a:p>
            <a:pPr eaLnBrk="1" hangingPunct="1"/>
            <a:endParaRPr lang="en-US" altLang="en-US" smtClean="0"/>
          </a:p>
        </p:txBody>
      </p:sp>
      <p:sp>
        <p:nvSpPr>
          <p:cNvPr id="136195" name="Rectangle 3" descr="510-BEshag_pair1"/>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hidden="1"/>
          <p:cNvSpPr>
            <a:spLocks noGrp="1" noChangeArrowheads="1"/>
          </p:cNvSpPr>
          <p:nvPr>
            <p:ph type="title"/>
          </p:nvPr>
        </p:nvSpPr>
        <p:spPr/>
        <p:txBody>
          <a:bodyPr/>
          <a:lstStyle/>
          <a:p>
            <a:pPr eaLnBrk="1" hangingPunct="1"/>
            <a:endParaRPr lang="en-US" altLang="en-US" smtClean="0"/>
          </a:p>
        </p:txBody>
      </p:sp>
      <p:sp>
        <p:nvSpPr>
          <p:cNvPr id="138243" name="Rectangle 3" descr="520-BEshag_pair2"/>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hidden="1"/>
          <p:cNvSpPr>
            <a:spLocks noGrp="1" noChangeArrowheads="1"/>
          </p:cNvSpPr>
          <p:nvPr>
            <p:ph type="title"/>
          </p:nvPr>
        </p:nvSpPr>
        <p:spPr/>
        <p:txBody>
          <a:bodyPr/>
          <a:lstStyle/>
          <a:p>
            <a:pPr eaLnBrk="1" hangingPunct="1"/>
            <a:endParaRPr lang="en-US" altLang="en-US" smtClean="0"/>
          </a:p>
        </p:txBody>
      </p:sp>
      <p:sp>
        <p:nvSpPr>
          <p:cNvPr id="140291" name="Rectangle 3" descr="530-BEshag_flying"/>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hidden="1"/>
          <p:cNvSpPr>
            <a:spLocks noGrp="1" noChangeArrowheads="1"/>
          </p:cNvSpPr>
          <p:nvPr>
            <p:ph type="title"/>
          </p:nvPr>
        </p:nvSpPr>
        <p:spPr/>
        <p:txBody>
          <a:bodyPr/>
          <a:lstStyle/>
          <a:p>
            <a:pPr eaLnBrk="1" hangingPunct="1"/>
            <a:endParaRPr lang="en-US" altLang="en-US" smtClean="0"/>
          </a:p>
        </p:txBody>
      </p:sp>
      <p:sp>
        <p:nvSpPr>
          <p:cNvPr id="142339" name="Rectangle 3" descr="540-BEshag_pair7"/>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hidden="1"/>
          <p:cNvSpPr>
            <a:spLocks noGrp="1" noChangeArrowheads="1"/>
          </p:cNvSpPr>
          <p:nvPr>
            <p:ph type="title"/>
          </p:nvPr>
        </p:nvSpPr>
        <p:spPr/>
        <p:txBody>
          <a:bodyPr/>
          <a:lstStyle/>
          <a:p>
            <a:pPr eaLnBrk="1" hangingPunct="1"/>
            <a:endParaRPr lang="en-US" altLang="en-US" smtClean="0"/>
          </a:p>
        </p:txBody>
      </p:sp>
      <p:sp>
        <p:nvSpPr>
          <p:cNvPr id="144387" name="Rectangle 3" descr="560-capie5"/>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hidden="1"/>
          <p:cNvSpPr>
            <a:spLocks noGrp="1" noChangeArrowheads="1"/>
          </p:cNvSpPr>
          <p:nvPr>
            <p:ph type="title"/>
          </p:nvPr>
        </p:nvSpPr>
        <p:spPr/>
        <p:txBody>
          <a:bodyPr/>
          <a:lstStyle/>
          <a:p>
            <a:pPr eaLnBrk="1" hangingPunct="1"/>
            <a:endParaRPr lang="en-US" altLang="en-US" smtClean="0"/>
          </a:p>
        </p:txBody>
      </p:sp>
      <p:sp>
        <p:nvSpPr>
          <p:cNvPr id="146435" name="Rectangle 3" descr="570-capie7"/>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hidden="1"/>
          <p:cNvSpPr>
            <a:spLocks noGrp="1" noChangeArrowheads="1"/>
          </p:cNvSpPr>
          <p:nvPr>
            <p:ph type="title"/>
          </p:nvPr>
        </p:nvSpPr>
        <p:spPr/>
        <p:txBody>
          <a:bodyPr/>
          <a:lstStyle/>
          <a:p>
            <a:pPr eaLnBrk="1" hangingPunct="1"/>
            <a:endParaRPr lang="en-US" altLang="en-US" smtClean="0"/>
          </a:p>
        </p:txBody>
      </p:sp>
      <p:sp>
        <p:nvSpPr>
          <p:cNvPr id="148483" name="Rectangle 3" descr="580-snowie_fly4"/>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hidden="1"/>
          <p:cNvSpPr>
            <a:spLocks noGrp="1" noChangeArrowheads="1"/>
          </p:cNvSpPr>
          <p:nvPr>
            <p:ph type="title"/>
          </p:nvPr>
        </p:nvSpPr>
        <p:spPr/>
        <p:txBody>
          <a:bodyPr/>
          <a:lstStyle/>
          <a:p>
            <a:pPr eaLnBrk="1" hangingPunct="1"/>
            <a:endParaRPr lang="en-US" altLang="en-US" smtClean="0"/>
          </a:p>
        </p:txBody>
      </p:sp>
      <p:sp>
        <p:nvSpPr>
          <p:cNvPr id="17411" name="Rectangle 3" descr="8-rescue4"/>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hidden="1"/>
          <p:cNvSpPr>
            <a:spLocks noGrp="1" noChangeArrowheads="1"/>
          </p:cNvSpPr>
          <p:nvPr>
            <p:ph type="title"/>
          </p:nvPr>
        </p:nvSpPr>
        <p:spPr/>
        <p:txBody>
          <a:bodyPr/>
          <a:lstStyle/>
          <a:p>
            <a:pPr eaLnBrk="1" hangingPunct="1"/>
            <a:endParaRPr lang="en-US" altLang="en-US" smtClean="0"/>
          </a:p>
        </p:txBody>
      </p:sp>
      <p:sp>
        <p:nvSpPr>
          <p:cNvPr id="150531" name="Rectangle 3" descr="600-snowie_pose1"/>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hidden="1"/>
          <p:cNvSpPr>
            <a:spLocks noGrp="1" noChangeArrowheads="1"/>
          </p:cNvSpPr>
          <p:nvPr>
            <p:ph type="title"/>
          </p:nvPr>
        </p:nvSpPr>
        <p:spPr/>
        <p:txBody>
          <a:bodyPr/>
          <a:lstStyle/>
          <a:p>
            <a:pPr eaLnBrk="1" hangingPunct="1"/>
            <a:endParaRPr lang="en-US" altLang="en-US" smtClean="0"/>
          </a:p>
        </p:txBody>
      </p:sp>
      <p:sp>
        <p:nvSpPr>
          <p:cNvPr id="152579" name="Rectangle 3" descr="620-snowie_pose2"/>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hidden="1"/>
          <p:cNvSpPr>
            <a:spLocks noGrp="1" noChangeArrowheads="1"/>
          </p:cNvSpPr>
          <p:nvPr>
            <p:ph type="title"/>
          </p:nvPr>
        </p:nvSpPr>
        <p:spPr/>
        <p:txBody>
          <a:bodyPr/>
          <a:lstStyle/>
          <a:p>
            <a:pPr eaLnBrk="1" hangingPunct="1"/>
            <a:endParaRPr lang="en-US" altLang="en-US" smtClean="0"/>
          </a:p>
        </p:txBody>
      </p:sp>
      <p:sp>
        <p:nvSpPr>
          <p:cNvPr id="156675" name="Rectangle 3" descr="637-tide-crack2"/>
          <p:cNvSpPr>
            <a:spLocks noGrp="1" noChangeAspect="1" noChangeArrowheads="1"/>
          </p:cNvSpPr>
          <p:nvPr isPhoto="1"/>
        </p:nvSpPr>
        <p:spPr bwMode="auto">
          <a:xfrm>
            <a:off x="0" y="355600"/>
            <a:ext cx="9144000" cy="6145213"/>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640-kril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hidden="1"/>
          <p:cNvSpPr>
            <a:spLocks noGrp="1" noChangeArrowheads="1"/>
          </p:cNvSpPr>
          <p:nvPr>
            <p:ph type="title"/>
          </p:nvPr>
        </p:nvSpPr>
        <p:spPr/>
        <p:txBody>
          <a:bodyPr/>
          <a:lstStyle/>
          <a:p>
            <a:pPr eaLnBrk="1" hangingPunct="1"/>
            <a:endParaRPr lang="en-US" altLang="en-US" smtClean="0"/>
          </a:p>
        </p:txBody>
      </p:sp>
      <p:sp>
        <p:nvSpPr>
          <p:cNvPr id="162819" name="Rectangle 3" descr="670-antarcturus"/>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hidden="1"/>
          <p:cNvSpPr>
            <a:spLocks noGrp="1" noChangeArrowheads="1"/>
          </p:cNvSpPr>
          <p:nvPr>
            <p:ph type="title"/>
          </p:nvPr>
        </p:nvSpPr>
        <p:spPr/>
        <p:txBody>
          <a:bodyPr/>
          <a:lstStyle/>
          <a:p>
            <a:pPr eaLnBrk="1" hangingPunct="1"/>
            <a:endParaRPr lang="en-US" altLang="en-US" smtClean="0"/>
          </a:p>
        </p:txBody>
      </p:sp>
      <p:sp>
        <p:nvSpPr>
          <p:cNvPr id="164867" name="Rectangle 3" descr="680-notie_net3"/>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hidden="1"/>
          <p:cNvSpPr>
            <a:spLocks noGrp="1" noChangeArrowheads="1"/>
          </p:cNvSpPr>
          <p:nvPr>
            <p:ph type="title"/>
          </p:nvPr>
        </p:nvSpPr>
        <p:spPr/>
        <p:txBody>
          <a:bodyPr/>
          <a:lstStyle/>
          <a:p>
            <a:pPr eaLnBrk="1" hangingPunct="1"/>
            <a:endParaRPr lang="en-US" altLang="en-US" smtClean="0"/>
          </a:p>
        </p:txBody>
      </p:sp>
      <p:sp>
        <p:nvSpPr>
          <p:cNvPr id="168963" name="Rectangle 3" descr="700-Untitled-3a"/>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hidden="1"/>
          <p:cNvSpPr>
            <a:spLocks noGrp="1" noChangeArrowheads="1"/>
          </p:cNvSpPr>
          <p:nvPr>
            <p:ph type="title"/>
          </p:nvPr>
        </p:nvSpPr>
        <p:spPr/>
        <p:txBody>
          <a:bodyPr/>
          <a:lstStyle/>
          <a:p>
            <a:pPr eaLnBrk="1" hangingPunct="1"/>
            <a:endParaRPr lang="en-US" altLang="en-US" smtClean="0"/>
          </a:p>
        </p:txBody>
      </p:sp>
      <p:sp>
        <p:nvSpPr>
          <p:cNvPr id="171011" name="Rectangle 3" descr="710-Untitled-11"/>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hidden="1"/>
          <p:cNvSpPr>
            <a:spLocks noGrp="1" noChangeArrowheads="1"/>
          </p:cNvSpPr>
          <p:nvPr>
            <p:ph type="title"/>
          </p:nvPr>
        </p:nvSpPr>
        <p:spPr/>
        <p:txBody>
          <a:bodyPr/>
          <a:lstStyle/>
          <a:p>
            <a:pPr eaLnBrk="1" hangingPunct="1"/>
            <a:endParaRPr lang="en-US" altLang="en-US" smtClean="0"/>
          </a:p>
        </p:txBody>
      </p:sp>
      <p:sp>
        <p:nvSpPr>
          <p:cNvPr id="173059" name="Rectangle 3" descr="720-Untitled-300"/>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hidden="1"/>
          <p:cNvSpPr>
            <a:spLocks noGrp="1" noChangeArrowheads="1"/>
          </p:cNvSpPr>
          <p:nvPr>
            <p:ph type="title"/>
          </p:nvPr>
        </p:nvSpPr>
        <p:spPr/>
        <p:txBody>
          <a:bodyPr/>
          <a:lstStyle/>
          <a:p>
            <a:pPr eaLnBrk="1" hangingPunct="1"/>
            <a:endParaRPr lang="en-US" altLang="en-US" smtClean="0"/>
          </a:p>
        </p:txBody>
      </p:sp>
      <p:sp>
        <p:nvSpPr>
          <p:cNvPr id="175107" name="Rectangle 3" descr="730-boat_berg"/>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hidden="1"/>
          <p:cNvSpPr>
            <a:spLocks noGrp="1" noChangeArrowheads="1"/>
          </p:cNvSpPr>
          <p:nvPr>
            <p:ph type="title"/>
          </p:nvPr>
        </p:nvSpPr>
        <p:spPr/>
        <p:txBody>
          <a:bodyPr/>
          <a:lstStyle/>
          <a:p>
            <a:pPr eaLnBrk="1" hangingPunct="1"/>
            <a:endParaRPr lang="en-US" altLang="en-US" smtClean="0"/>
          </a:p>
        </p:txBody>
      </p:sp>
      <p:sp>
        <p:nvSpPr>
          <p:cNvPr id="19459" name="Rectangle 3" descr="10-view1"/>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hidden="1"/>
          <p:cNvSpPr>
            <a:spLocks noGrp="1" noChangeArrowheads="1"/>
          </p:cNvSpPr>
          <p:nvPr>
            <p:ph type="title"/>
          </p:nvPr>
        </p:nvSpPr>
        <p:spPr/>
        <p:txBody>
          <a:bodyPr/>
          <a:lstStyle/>
          <a:p>
            <a:pPr eaLnBrk="1" hangingPunct="1"/>
            <a:endParaRPr lang="en-US" altLang="en-US" smtClean="0"/>
          </a:p>
        </p:txBody>
      </p:sp>
      <p:sp>
        <p:nvSpPr>
          <p:cNvPr id="177155" name="Rectangle 3" descr="750-berg_wash"/>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hidden="1"/>
          <p:cNvSpPr>
            <a:spLocks noGrp="1" noChangeArrowheads="1"/>
          </p:cNvSpPr>
          <p:nvPr>
            <p:ph type="title"/>
          </p:nvPr>
        </p:nvSpPr>
        <p:spPr/>
        <p:txBody>
          <a:bodyPr/>
          <a:lstStyle/>
          <a:p>
            <a:pPr eaLnBrk="1" hangingPunct="1"/>
            <a:endParaRPr lang="en-US" altLang="en-US" smtClean="0"/>
          </a:p>
        </p:txBody>
      </p:sp>
      <p:sp>
        <p:nvSpPr>
          <p:cNvPr id="181251" name="Rectangle 3" descr="780-Untitle-1-(2)"/>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hidden="1"/>
          <p:cNvSpPr>
            <a:spLocks noGrp="1" noChangeArrowheads="1"/>
          </p:cNvSpPr>
          <p:nvPr>
            <p:ph type="title"/>
          </p:nvPr>
        </p:nvSpPr>
        <p:spPr/>
        <p:txBody>
          <a:bodyPr/>
          <a:lstStyle/>
          <a:p>
            <a:pPr eaLnBrk="1" hangingPunct="1"/>
            <a:endParaRPr lang="en-US" altLang="en-US" smtClean="0"/>
          </a:p>
        </p:txBody>
      </p:sp>
      <p:sp>
        <p:nvSpPr>
          <p:cNvPr id="183299" name="Rectangle 3" descr="790-Untitled-1"/>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hidden="1"/>
          <p:cNvSpPr>
            <a:spLocks noGrp="1" noChangeArrowheads="1"/>
          </p:cNvSpPr>
          <p:nvPr>
            <p:ph type="title"/>
          </p:nvPr>
        </p:nvSpPr>
        <p:spPr/>
        <p:txBody>
          <a:bodyPr/>
          <a:lstStyle/>
          <a:p>
            <a:pPr eaLnBrk="1" hangingPunct="1"/>
            <a:endParaRPr lang="en-US" altLang="en-US" smtClean="0"/>
          </a:p>
        </p:txBody>
      </p:sp>
      <p:sp>
        <p:nvSpPr>
          <p:cNvPr id="187395" name="Rectangle 3" descr="830-Untitled-2"/>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hidden="1"/>
          <p:cNvSpPr>
            <a:spLocks noGrp="1" noChangeArrowheads="1"/>
          </p:cNvSpPr>
          <p:nvPr>
            <p:ph type="title"/>
          </p:nvPr>
        </p:nvSpPr>
        <p:spPr/>
        <p:txBody>
          <a:bodyPr/>
          <a:lstStyle/>
          <a:p>
            <a:pPr eaLnBrk="1" hangingPunct="1"/>
            <a:endParaRPr lang="en-US" altLang="en-US" smtClean="0"/>
          </a:p>
        </p:txBody>
      </p:sp>
      <p:sp>
        <p:nvSpPr>
          <p:cNvPr id="189443" name="Rectangle 3" descr="840-Untitled-2"/>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hidden="1"/>
          <p:cNvSpPr>
            <a:spLocks noGrp="1" noChangeArrowheads="1"/>
          </p:cNvSpPr>
          <p:nvPr>
            <p:ph type="title"/>
          </p:nvPr>
        </p:nvSpPr>
        <p:spPr/>
        <p:txBody>
          <a:bodyPr/>
          <a:lstStyle/>
          <a:p>
            <a:pPr eaLnBrk="1" hangingPunct="1"/>
            <a:endParaRPr lang="en-US" altLang="en-US" smtClean="0"/>
          </a:p>
        </p:txBody>
      </p:sp>
      <p:sp>
        <p:nvSpPr>
          <p:cNvPr id="191491" name="Rectangle 3" descr="850-wedd-yawn"/>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hidden="1"/>
          <p:cNvSpPr>
            <a:spLocks noGrp="1" noChangeArrowheads="1"/>
          </p:cNvSpPr>
          <p:nvPr>
            <p:ph type="title"/>
          </p:nvPr>
        </p:nvSpPr>
        <p:spPr/>
        <p:txBody>
          <a:bodyPr/>
          <a:lstStyle/>
          <a:p>
            <a:pPr eaLnBrk="1" hangingPunct="1"/>
            <a:endParaRPr lang="en-US" altLang="en-US" smtClean="0"/>
          </a:p>
        </p:txBody>
      </p:sp>
      <p:sp>
        <p:nvSpPr>
          <p:cNvPr id="193539" name="Rectangle 3" descr="870-Untitled-9"/>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hidden="1"/>
          <p:cNvSpPr>
            <a:spLocks noGrp="1" noChangeArrowheads="1"/>
          </p:cNvSpPr>
          <p:nvPr>
            <p:ph type="title"/>
          </p:nvPr>
        </p:nvSpPr>
        <p:spPr/>
        <p:txBody>
          <a:bodyPr/>
          <a:lstStyle/>
          <a:p>
            <a:pPr eaLnBrk="1" hangingPunct="1"/>
            <a:endParaRPr lang="en-US" altLang="en-US" smtClean="0"/>
          </a:p>
        </p:txBody>
      </p:sp>
      <p:sp>
        <p:nvSpPr>
          <p:cNvPr id="195587" name="Rectangle 3" descr="880-Untitled-26"/>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hidden="1"/>
          <p:cNvSpPr>
            <a:spLocks noGrp="1" noChangeArrowheads="1"/>
          </p:cNvSpPr>
          <p:nvPr>
            <p:ph type="title"/>
          </p:nvPr>
        </p:nvSpPr>
        <p:spPr/>
        <p:txBody>
          <a:bodyPr/>
          <a:lstStyle/>
          <a:p>
            <a:pPr eaLnBrk="1" hangingPunct="1"/>
            <a:endParaRPr lang="en-US" altLang="en-US" smtClean="0"/>
          </a:p>
        </p:txBody>
      </p:sp>
      <p:sp>
        <p:nvSpPr>
          <p:cNvPr id="197635" name="Rectangle 3" descr="890-Untitled-75"/>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hidden="1"/>
          <p:cNvSpPr>
            <a:spLocks noGrp="1" noChangeArrowheads="1"/>
          </p:cNvSpPr>
          <p:nvPr>
            <p:ph type="title"/>
          </p:nvPr>
        </p:nvSpPr>
        <p:spPr/>
        <p:txBody>
          <a:bodyPr/>
          <a:lstStyle/>
          <a:p>
            <a:pPr eaLnBrk="1" hangingPunct="1"/>
            <a:endParaRPr lang="en-US" altLang="en-US" smtClean="0"/>
          </a:p>
        </p:txBody>
      </p:sp>
      <p:sp>
        <p:nvSpPr>
          <p:cNvPr id="199683" name="Rectangle 3" descr="900-Untitled-54"/>
          <p:cNvSpPr>
            <a:spLocks noGrp="1" noChangeAspect="1" noChangeArrowheads="1"/>
          </p:cNvSpPr>
          <p:nvPr isPhoto="1"/>
        </p:nvSpPr>
        <p:spPr bwMode="auto">
          <a:xfrm>
            <a:off x="3175" y="0"/>
            <a:ext cx="913765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advTm="5000"/>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TotalTime>
  <Words>276</Words>
  <Application>Microsoft Office PowerPoint</Application>
  <PresentationFormat>On-screen Show (4:3)</PresentationFormat>
  <Paragraphs>119</Paragraphs>
  <Slides>120</Slides>
  <Notes>106</Notes>
  <HiddenSlides>0</HiddenSlides>
  <MMClips>1</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120</vt:i4>
      </vt:variant>
    </vt:vector>
  </HeadingPairs>
  <TitlesOfParts>
    <vt:vector size="122" baseType="lpstr">
      <vt:lpstr>Arial</vt:lpstr>
      <vt:lpstr>Default Design</vt:lpstr>
      <vt:lpstr>Antarctica The Last Continent</vt:lpstr>
      <vt:lpstr>Antarctica covers the South Pole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Antarctica The Last Continent</dc:title>
  <dc:creator>Ward</dc:creator>
  <cp:lastModifiedBy>Dad</cp:lastModifiedBy>
  <cp:revision>16</cp:revision>
  <dcterms:created xsi:type="dcterms:W3CDTF">2006-05-23T20:34:13Z</dcterms:created>
  <dcterms:modified xsi:type="dcterms:W3CDTF">2015-09-10T20:26:12Z</dcterms:modified>
</cp:coreProperties>
</file>